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/>
    <p:restoredTop sz="94694"/>
  </p:normalViewPr>
  <p:slideViewPr>
    <p:cSldViewPr snapToGrid="0">
      <p:cViewPr varScale="1">
        <p:scale>
          <a:sx n="121" d="100"/>
          <a:sy n="121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139B4-18D6-4314-BC15-1976038C670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EC4083-84A8-42FA-B10D-D1FCCC1621A2}">
      <dgm:prSet/>
      <dgm:spPr/>
      <dgm:t>
        <a:bodyPr/>
        <a:lstStyle/>
        <a:p>
          <a:pPr algn="ctr"/>
          <a:r>
            <a:rPr lang="es-ES_tradnl" dirty="0"/>
            <a:t>El Art. 77, bases de derechos y la responsabilidad estatal de gestionar y garantizar. Ley 070 de educación Avelino Siñani – Elizardo Pérez.</a:t>
          </a:r>
          <a:endParaRPr lang="en-US" dirty="0"/>
        </a:p>
      </dgm:t>
    </dgm:pt>
    <dgm:pt modelId="{BE05D553-69EE-480B-BB36-AD011E51DA44}" type="parTrans" cxnId="{CE0FC4F3-4E9D-46C3-B39F-AF965E4BB2BD}">
      <dgm:prSet/>
      <dgm:spPr/>
      <dgm:t>
        <a:bodyPr/>
        <a:lstStyle/>
        <a:p>
          <a:endParaRPr lang="en-US"/>
        </a:p>
      </dgm:t>
    </dgm:pt>
    <dgm:pt modelId="{51710D78-6720-4670-A28D-43C42311856D}" type="sibTrans" cxnId="{CE0FC4F3-4E9D-46C3-B39F-AF965E4BB2BD}">
      <dgm:prSet/>
      <dgm:spPr/>
      <dgm:t>
        <a:bodyPr/>
        <a:lstStyle/>
        <a:p>
          <a:endParaRPr lang="en-US"/>
        </a:p>
      </dgm:t>
    </dgm:pt>
    <dgm:pt modelId="{8228FE20-A512-4DE6-83EA-9736B0D11B01}">
      <dgm:prSet/>
      <dgm:spPr/>
      <dgm:t>
        <a:bodyPr/>
        <a:lstStyle/>
        <a:p>
          <a:pPr algn="ctr"/>
          <a:r>
            <a:rPr lang="es-ES_tradnl" dirty="0"/>
            <a:t>El Art. 84, el Estado y la Sociedad tienen el deber de erradicar el analfabetismo a través de programas acordes con la realidad.</a:t>
          </a:r>
          <a:endParaRPr lang="en-US" dirty="0"/>
        </a:p>
      </dgm:t>
    </dgm:pt>
    <dgm:pt modelId="{1430A1F1-5D18-4EEC-B5DE-A18F830736BD}" type="parTrans" cxnId="{5A7452D6-A7D8-4B62-A349-D07257930153}">
      <dgm:prSet/>
      <dgm:spPr/>
      <dgm:t>
        <a:bodyPr/>
        <a:lstStyle/>
        <a:p>
          <a:endParaRPr lang="en-US"/>
        </a:p>
      </dgm:t>
    </dgm:pt>
    <dgm:pt modelId="{3C367622-F43C-4E67-84B4-D3CDE9CAEE9D}" type="sibTrans" cxnId="{5A7452D6-A7D8-4B62-A349-D07257930153}">
      <dgm:prSet/>
      <dgm:spPr/>
      <dgm:t>
        <a:bodyPr/>
        <a:lstStyle/>
        <a:p>
          <a:endParaRPr lang="en-US"/>
        </a:p>
      </dgm:t>
    </dgm:pt>
    <dgm:pt modelId="{6FB1DF39-6203-461B-8888-641FEFCA771A}">
      <dgm:prSet/>
      <dgm:spPr/>
      <dgm:t>
        <a:bodyPr/>
        <a:lstStyle/>
        <a:p>
          <a:pPr algn="ctr"/>
          <a:r>
            <a:rPr lang="es-ES_tradnl" dirty="0"/>
            <a:t>El Estado debe garantizar el acceso a la educación y la permanencia de los ciudadanos en la condición de plena igualdad e equidad.</a:t>
          </a:r>
          <a:endParaRPr lang="en-US" dirty="0"/>
        </a:p>
      </dgm:t>
    </dgm:pt>
    <dgm:pt modelId="{9B2AC20B-ABFC-42F2-ABB0-3525B44A4EA0}" type="parTrans" cxnId="{55300A2A-CD4C-43AF-988B-2726A22D280D}">
      <dgm:prSet/>
      <dgm:spPr/>
      <dgm:t>
        <a:bodyPr/>
        <a:lstStyle/>
        <a:p>
          <a:endParaRPr lang="en-US"/>
        </a:p>
      </dgm:t>
    </dgm:pt>
    <dgm:pt modelId="{FBCED300-5A9F-4CD6-B432-155A0FE48614}" type="sibTrans" cxnId="{55300A2A-CD4C-43AF-988B-2726A22D280D}">
      <dgm:prSet/>
      <dgm:spPr/>
      <dgm:t>
        <a:bodyPr/>
        <a:lstStyle/>
        <a:p>
          <a:endParaRPr lang="en-US"/>
        </a:p>
      </dgm:t>
    </dgm:pt>
    <dgm:pt modelId="{CDA39C6E-F468-4C40-8EF8-BB8682CED32F}">
      <dgm:prSet/>
      <dgm:spPr/>
      <dgm:t>
        <a:bodyPr/>
        <a:lstStyle/>
        <a:p>
          <a:r>
            <a:rPr lang="es-ES_tradnl" dirty="0"/>
            <a:t>La calidad a la educación es garantizada institucionalmente por el Estado. Seguimiento, medición, evaluación.</a:t>
          </a:r>
          <a:endParaRPr lang="en-US" dirty="0"/>
        </a:p>
      </dgm:t>
    </dgm:pt>
    <dgm:pt modelId="{BC77DFEF-3900-425D-842D-E4A12312FAA3}" type="parTrans" cxnId="{89E7FDEB-76DA-455D-B6C5-BFA81AD4ABB2}">
      <dgm:prSet/>
      <dgm:spPr/>
      <dgm:t>
        <a:bodyPr/>
        <a:lstStyle/>
        <a:p>
          <a:endParaRPr lang="en-US"/>
        </a:p>
      </dgm:t>
    </dgm:pt>
    <dgm:pt modelId="{BA420877-053C-4946-ADD8-A3C5C27F5A81}" type="sibTrans" cxnId="{89E7FDEB-76DA-455D-B6C5-BFA81AD4ABB2}">
      <dgm:prSet/>
      <dgm:spPr/>
      <dgm:t>
        <a:bodyPr/>
        <a:lstStyle/>
        <a:p>
          <a:endParaRPr lang="en-US"/>
        </a:p>
      </dgm:t>
    </dgm:pt>
    <dgm:pt modelId="{38996C33-2EA9-D94C-BA5E-36E155C40892}" type="pres">
      <dgm:prSet presAssocID="{79D139B4-18D6-4314-BC15-1976038C670A}" presName="diagram" presStyleCnt="0">
        <dgm:presLayoutVars>
          <dgm:dir/>
          <dgm:resizeHandles val="exact"/>
        </dgm:presLayoutVars>
      </dgm:prSet>
      <dgm:spPr/>
    </dgm:pt>
    <dgm:pt modelId="{4E0A5C80-C281-6A43-938E-829B8F389109}" type="pres">
      <dgm:prSet presAssocID="{82EC4083-84A8-42FA-B10D-D1FCCC1621A2}" presName="node" presStyleLbl="node1" presStyleIdx="0" presStyleCnt="4">
        <dgm:presLayoutVars>
          <dgm:bulletEnabled val="1"/>
        </dgm:presLayoutVars>
      </dgm:prSet>
      <dgm:spPr/>
    </dgm:pt>
    <dgm:pt modelId="{B6102F64-BC2B-434B-8356-FECF932E5D98}" type="pres">
      <dgm:prSet presAssocID="{51710D78-6720-4670-A28D-43C42311856D}" presName="sibTrans" presStyleCnt="0"/>
      <dgm:spPr/>
    </dgm:pt>
    <dgm:pt modelId="{6DDB1734-3AA9-6D4A-8496-E062936E5D32}" type="pres">
      <dgm:prSet presAssocID="{8228FE20-A512-4DE6-83EA-9736B0D11B01}" presName="node" presStyleLbl="node1" presStyleIdx="1" presStyleCnt="4">
        <dgm:presLayoutVars>
          <dgm:bulletEnabled val="1"/>
        </dgm:presLayoutVars>
      </dgm:prSet>
      <dgm:spPr/>
    </dgm:pt>
    <dgm:pt modelId="{8C4ABEE9-A25D-4346-BA69-9DBECB73A85B}" type="pres">
      <dgm:prSet presAssocID="{3C367622-F43C-4E67-84B4-D3CDE9CAEE9D}" presName="sibTrans" presStyleCnt="0"/>
      <dgm:spPr/>
    </dgm:pt>
    <dgm:pt modelId="{DCCEFC11-35AF-1D4B-857A-2CD0B4E3151B}" type="pres">
      <dgm:prSet presAssocID="{6FB1DF39-6203-461B-8888-641FEFCA771A}" presName="node" presStyleLbl="node1" presStyleIdx="2" presStyleCnt="4">
        <dgm:presLayoutVars>
          <dgm:bulletEnabled val="1"/>
        </dgm:presLayoutVars>
      </dgm:prSet>
      <dgm:spPr/>
    </dgm:pt>
    <dgm:pt modelId="{1B70A2E2-CFB0-C047-BA4B-9E397EC8FA97}" type="pres">
      <dgm:prSet presAssocID="{FBCED300-5A9F-4CD6-B432-155A0FE48614}" presName="sibTrans" presStyleCnt="0"/>
      <dgm:spPr/>
    </dgm:pt>
    <dgm:pt modelId="{9D394BD5-B0AE-4841-830A-B5D921B807D8}" type="pres">
      <dgm:prSet presAssocID="{CDA39C6E-F468-4C40-8EF8-BB8682CED32F}" presName="node" presStyleLbl="node1" presStyleIdx="3" presStyleCnt="4">
        <dgm:presLayoutVars>
          <dgm:bulletEnabled val="1"/>
        </dgm:presLayoutVars>
      </dgm:prSet>
      <dgm:spPr/>
    </dgm:pt>
  </dgm:ptLst>
  <dgm:cxnLst>
    <dgm:cxn modelId="{55300A2A-CD4C-43AF-988B-2726A22D280D}" srcId="{79D139B4-18D6-4314-BC15-1976038C670A}" destId="{6FB1DF39-6203-461B-8888-641FEFCA771A}" srcOrd="2" destOrd="0" parTransId="{9B2AC20B-ABFC-42F2-ABB0-3525B44A4EA0}" sibTransId="{FBCED300-5A9F-4CD6-B432-155A0FE48614}"/>
    <dgm:cxn modelId="{4C7B0380-E7D0-484F-8734-DDE31601B7A2}" type="presOf" srcId="{6FB1DF39-6203-461B-8888-641FEFCA771A}" destId="{DCCEFC11-35AF-1D4B-857A-2CD0B4E3151B}" srcOrd="0" destOrd="0" presId="urn:microsoft.com/office/officeart/2005/8/layout/default"/>
    <dgm:cxn modelId="{372B2990-6ED3-C841-A646-007E33443F4D}" type="presOf" srcId="{CDA39C6E-F468-4C40-8EF8-BB8682CED32F}" destId="{9D394BD5-B0AE-4841-830A-B5D921B807D8}" srcOrd="0" destOrd="0" presId="urn:microsoft.com/office/officeart/2005/8/layout/default"/>
    <dgm:cxn modelId="{B20FE392-11DB-0E49-9337-8FEDE18156D5}" type="presOf" srcId="{82EC4083-84A8-42FA-B10D-D1FCCC1621A2}" destId="{4E0A5C80-C281-6A43-938E-829B8F389109}" srcOrd="0" destOrd="0" presId="urn:microsoft.com/office/officeart/2005/8/layout/default"/>
    <dgm:cxn modelId="{1D4509A6-37BC-FA4F-B2C6-F7439363E944}" type="presOf" srcId="{79D139B4-18D6-4314-BC15-1976038C670A}" destId="{38996C33-2EA9-D94C-BA5E-36E155C40892}" srcOrd="0" destOrd="0" presId="urn:microsoft.com/office/officeart/2005/8/layout/default"/>
    <dgm:cxn modelId="{688A15C7-9D50-9A48-BE71-E13615344623}" type="presOf" srcId="{8228FE20-A512-4DE6-83EA-9736B0D11B01}" destId="{6DDB1734-3AA9-6D4A-8496-E062936E5D32}" srcOrd="0" destOrd="0" presId="urn:microsoft.com/office/officeart/2005/8/layout/default"/>
    <dgm:cxn modelId="{5A7452D6-A7D8-4B62-A349-D07257930153}" srcId="{79D139B4-18D6-4314-BC15-1976038C670A}" destId="{8228FE20-A512-4DE6-83EA-9736B0D11B01}" srcOrd="1" destOrd="0" parTransId="{1430A1F1-5D18-4EEC-B5DE-A18F830736BD}" sibTransId="{3C367622-F43C-4E67-84B4-D3CDE9CAEE9D}"/>
    <dgm:cxn modelId="{89E7FDEB-76DA-455D-B6C5-BFA81AD4ABB2}" srcId="{79D139B4-18D6-4314-BC15-1976038C670A}" destId="{CDA39C6E-F468-4C40-8EF8-BB8682CED32F}" srcOrd="3" destOrd="0" parTransId="{BC77DFEF-3900-425D-842D-E4A12312FAA3}" sibTransId="{BA420877-053C-4946-ADD8-A3C5C27F5A81}"/>
    <dgm:cxn modelId="{CE0FC4F3-4E9D-46C3-B39F-AF965E4BB2BD}" srcId="{79D139B4-18D6-4314-BC15-1976038C670A}" destId="{82EC4083-84A8-42FA-B10D-D1FCCC1621A2}" srcOrd="0" destOrd="0" parTransId="{BE05D553-69EE-480B-BB36-AD011E51DA44}" sibTransId="{51710D78-6720-4670-A28D-43C42311856D}"/>
    <dgm:cxn modelId="{21CE1CCF-5115-6047-A694-F7C71B5E8B68}" type="presParOf" srcId="{38996C33-2EA9-D94C-BA5E-36E155C40892}" destId="{4E0A5C80-C281-6A43-938E-829B8F389109}" srcOrd="0" destOrd="0" presId="urn:microsoft.com/office/officeart/2005/8/layout/default"/>
    <dgm:cxn modelId="{C726A1F8-8F8F-5F4B-9A07-33776C947C42}" type="presParOf" srcId="{38996C33-2EA9-D94C-BA5E-36E155C40892}" destId="{B6102F64-BC2B-434B-8356-FECF932E5D98}" srcOrd="1" destOrd="0" presId="urn:microsoft.com/office/officeart/2005/8/layout/default"/>
    <dgm:cxn modelId="{AF6009D3-F4B2-0644-A712-248AEEFF8F76}" type="presParOf" srcId="{38996C33-2EA9-D94C-BA5E-36E155C40892}" destId="{6DDB1734-3AA9-6D4A-8496-E062936E5D32}" srcOrd="2" destOrd="0" presId="urn:microsoft.com/office/officeart/2005/8/layout/default"/>
    <dgm:cxn modelId="{B799F806-BCB1-A54C-9940-F29E86A65DF7}" type="presParOf" srcId="{38996C33-2EA9-D94C-BA5E-36E155C40892}" destId="{8C4ABEE9-A25D-4346-BA69-9DBECB73A85B}" srcOrd="3" destOrd="0" presId="urn:microsoft.com/office/officeart/2005/8/layout/default"/>
    <dgm:cxn modelId="{8A99BC48-BE52-F94D-BD19-5DEB00DF4068}" type="presParOf" srcId="{38996C33-2EA9-D94C-BA5E-36E155C40892}" destId="{DCCEFC11-35AF-1D4B-857A-2CD0B4E3151B}" srcOrd="4" destOrd="0" presId="urn:microsoft.com/office/officeart/2005/8/layout/default"/>
    <dgm:cxn modelId="{A7FEDA12-3C52-8C49-B4FC-2E1AD5CFC7FE}" type="presParOf" srcId="{38996C33-2EA9-D94C-BA5E-36E155C40892}" destId="{1B70A2E2-CFB0-C047-BA4B-9E397EC8FA97}" srcOrd="5" destOrd="0" presId="urn:microsoft.com/office/officeart/2005/8/layout/default"/>
    <dgm:cxn modelId="{227C5B14-A374-9746-A457-287D85F02990}" type="presParOf" srcId="{38996C33-2EA9-D94C-BA5E-36E155C40892}" destId="{9D394BD5-B0AE-4841-830A-B5D921B807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4E690-C27D-4A41-9BCF-A52ABF8F60C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DB025B-881F-40E1-81C0-6222274EE160}">
      <dgm:prSet/>
      <dgm:spPr/>
      <dgm:t>
        <a:bodyPr/>
        <a:lstStyle/>
        <a:p>
          <a:pPr>
            <a:defRPr b="1"/>
          </a:pPr>
          <a:r>
            <a:rPr lang="es-BO" dirty="0"/>
            <a:t>Las características</a:t>
          </a:r>
          <a:endParaRPr lang="en-US" dirty="0"/>
        </a:p>
      </dgm:t>
    </dgm:pt>
    <dgm:pt modelId="{2CCD02BE-4147-4F9D-AC36-AB4EB42B3D08}" type="parTrans" cxnId="{D424169F-A0CB-477E-953D-D5954D5F9325}">
      <dgm:prSet/>
      <dgm:spPr/>
      <dgm:t>
        <a:bodyPr/>
        <a:lstStyle/>
        <a:p>
          <a:endParaRPr lang="en-US"/>
        </a:p>
      </dgm:t>
    </dgm:pt>
    <dgm:pt modelId="{F477FCE7-8598-4E0E-9576-C3C2F3CDC003}" type="sibTrans" cxnId="{D424169F-A0CB-477E-953D-D5954D5F9325}">
      <dgm:prSet/>
      <dgm:spPr/>
      <dgm:t>
        <a:bodyPr/>
        <a:lstStyle/>
        <a:p>
          <a:endParaRPr lang="en-US"/>
        </a:p>
      </dgm:t>
    </dgm:pt>
    <dgm:pt modelId="{781CBF5F-641A-481C-993F-BBF714F7ACCB}">
      <dgm:prSet/>
      <dgm:spPr/>
      <dgm:t>
        <a:bodyPr/>
        <a:lstStyle/>
        <a:p>
          <a:pPr algn="just"/>
          <a:r>
            <a:rPr lang="es-BO" dirty="0"/>
            <a:t>Ser unitaria, pública, universal, democrática, participativa, comunitaria, descolonizadora, de calidad, </a:t>
          </a:r>
          <a:r>
            <a:rPr lang="es-BO" dirty="0" err="1"/>
            <a:t>intracultural</a:t>
          </a:r>
          <a:r>
            <a:rPr lang="es-BO" dirty="0"/>
            <a:t>, intercultural y plurilingüe.</a:t>
          </a:r>
          <a:endParaRPr lang="en-US" dirty="0"/>
        </a:p>
      </dgm:t>
    </dgm:pt>
    <dgm:pt modelId="{76A90A8B-1506-4CF6-B8B1-444956D6B32E}" type="parTrans" cxnId="{DA54C2D6-2817-4FB5-89D9-64A9E1ADC7A7}">
      <dgm:prSet/>
      <dgm:spPr/>
      <dgm:t>
        <a:bodyPr/>
        <a:lstStyle/>
        <a:p>
          <a:endParaRPr lang="en-US"/>
        </a:p>
      </dgm:t>
    </dgm:pt>
    <dgm:pt modelId="{FA4E288F-C9D8-414A-9E7B-462F0ACF6379}" type="sibTrans" cxnId="{DA54C2D6-2817-4FB5-89D9-64A9E1ADC7A7}">
      <dgm:prSet/>
      <dgm:spPr/>
      <dgm:t>
        <a:bodyPr/>
        <a:lstStyle/>
        <a:p>
          <a:endParaRPr lang="en-US"/>
        </a:p>
      </dgm:t>
    </dgm:pt>
    <dgm:pt modelId="{1BFB4726-1973-4329-A86D-206400E10042}">
      <dgm:prSet/>
      <dgm:spPr/>
      <dgm:t>
        <a:bodyPr/>
        <a:lstStyle/>
        <a:p>
          <a:pPr>
            <a:defRPr b="1"/>
          </a:pPr>
          <a:r>
            <a:rPr lang="es-BO" dirty="0"/>
            <a:t>Fundamentado </a:t>
          </a:r>
          <a:endParaRPr lang="en-US" dirty="0"/>
        </a:p>
      </dgm:t>
    </dgm:pt>
    <dgm:pt modelId="{B9B04DF3-7C49-4087-B9F1-8E9831420509}" type="parTrans" cxnId="{FE6D5390-72CE-43D2-96D4-0A3ACDAE74FD}">
      <dgm:prSet/>
      <dgm:spPr/>
      <dgm:t>
        <a:bodyPr/>
        <a:lstStyle/>
        <a:p>
          <a:endParaRPr lang="en-US"/>
        </a:p>
      </dgm:t>
    </dgm:pt>
    <dgm:pt modelId="{4BDF390A-A210-4520-AA1D-2E48291D556B}" type="sibTrans" cxnId="{FE6D5390-72CE-43D2-96D4-0A3ACDAE74FD}">
      <dgm:prSet/>
      <dgm:spPr/>
      <dgm:t>
        <a:bodyPr/>
        <a:lstStyle/>
        <a:p>
          <a:endParaRPr lang="en-US"/>
        </a:p>
      </dgm:t>
    </dgm:pt>
    <dgm:pt modelId="{5B88BAC9-75E1-488C-8899-C8B8926859D8}">
      <dgm:prSet/>
      <dgm:spPr/>
      <dgm:t>
        <a:bodyPr/>
        <a:lstStyle/>
        <a:p>
          <a:pPr algn="just"/>
          <a:r>
            <a:rPr lang="es-BO" dirty="0"/>
            <a:t>Que es una educación abierta, humanista, científica, técnica y tecnológica, productiva, territorial, teórica y práctica, liberadora y revolucionaria, crítica y solidaria.</a:t>
          </a:r>
          <a:endParaRPr lang="en-US" dirty="0"/>
        </a:p>
      </dgm:t>
    </dgm:pt>
    <dgm:pt modelId="{64E4F9AC-AF3F-448D-9504-C7F9C2A7A339}" type="parTrans" cxnId="{79A00240-7C7D-4BBA-8E06-387F367F40E7}">
      <dgm:prSet/>
      <dgm:spPr/>
      <dgm:t>
        <a:bodyPr/>
        <a:lstStyle/>
        <a:p>
          <a:endParaRPr lang="en-US"/>
        </a:p>
      </dgm:t>
    </dgm:pt>
    <dgm:pt modelId="{70728FE8-2E23-48EE-80F2-4A07DD696825}" type="sibTrans" cxnId="{79A00240-7C7D-4BBA-8E06-387F367F40E7}">
      <dgm:prSet/>
      <dgm:spPr/>
      <dgm:t>
        <a:bodyPr/>
        <a:lstStyle/>
        <a:p>
          <a:endParaRPr lang="en-US"/>
        </a:p>
      </dgm:t>
    </dgm:pt>
    <dgm:pt modelId="{8DC3B323-DFE5-4615-8E3F-B8B81E1BDC00}">
      <dgm:prSet/>
      <dgm:spPr/>
      <dgm:t>
        <a:bodyPr/>
        <a:lstStyle/>
        <a:p>
          <a:pPr>
            <a:defRPr b="1"/>
          </a:pPr>
          <a:r>
            <a:rPr lang="es-BO" dirty="0"/>
            <a:t>Objetivo </a:t>
          </a:r>
          <a:endParaRPr lang="en-US" dirty="0"/>
        </a:p>
      </dgm:t>
    </dgm:pt>
    <dgm:pt modelId="{27E4A498-CF35-494D-B646-F7355959D7EA}" type="parTrans" cxnId="{34F07DAA-A9C9-4098-8AE8-6DBDADFC2B29}">
      <dgm:prSet/>
      <dgm:spPr/>
      <dgm:t>
        <a:bodyPr/>
        <a:lstStyle/>
        <a:p>
          <a:endParaRPr lang="en-US"/>
        </a:p>
      </dgm:t>
    </dgm:pt>
    <dgm:pt modelId="{7EB1BAAE-E332-4BB3-BA3B-A4E5F7ED163C}" type="sibTrans" cxnId="{34F07DAA-A9C9-4098-8AE8-6DBDADFC2B29}">
      <dgm:prSet/>
      <dgm:spPr/>
      <dgm:t>
        <a:bodyPr/>
        <a:lstStyle/>
        <a:p>
          <a:endParaRPr lang="en-US"/>
        </a:p>
      </dgm:t>
    </dgm:pt>
    <dgm:pt modelId="{B147C790-42A2-4BE7-B0CD-1851270FEB8B}">
      <dgm:prSet/>
      <dgm:spPr/>
      <dgm:t>
        <a:bodyPr/>
        <a:lstStyle/>
        <a:p>
          <a:pPr algn="just"/>
          <a:r>
            <a:rPr lang="es-BO" dirty="0"/>
            <a:t>La formación integral que vincule la teoría con la práctica productiva sin discriminación, la formación científica, técnica, tecnológica y productiva fomentando la investigación vinculada a la cosmovisión y cultura de los pueblos en complementariedad con los avances de la ciencia y la tecnología.</a:t>
          </a:r>
          <a:endParaRPr lang="en-US" dirty="0"/>
        </a:p>
      </dgm:t>
    </dgm:pt>
    <dgm:pt modelId="{FA751FB2-EC50-43D3-B030-4E6BE10D11C7}" type="parTrans" cxnId="{052A42DE-E573-44A3-8DC7-607F59B8D875}">
      <dgm:prSet/>
      <dgm:spPr/>
      <dgm:t>
        <a:bodyPr/>
        <a:lstStyle/>
        <a:p>
          <a:endParaRPr lang="en-US"/>
        </a:p>
      </dgm:t>
    </dgm:pt>
    <dgm:pt modelId="{29CC8282-036C-4402-8528-F9024FE5274C}" type="sibTrans" cxnId="{052A42DE-E573-44A3-8DC7-607F59B8D875}">
      <dgm:prSet/>
      <dgm:spPr/>
      <dgm:t>
        <a:bodyPr/>
        <a:lstStyle/>
        <a:p>
          <a:endParaRPr lang="en-US"/>
        </a:p>
      </dgm:t>
    </dgm:pt>
    <dgm:pt modelId="{5E3D18C2-6068-9545-939E-830D8DA9094D}" type="pres">
      <dgm:prSet presAssocID="{C014E690-C27D-4A41-9BCF-A52ABF8F60C8}" presName="Name0" presStyleCnt="0">
        <dgm:presLayoutVars>
          <dgm:dir/>
          <dgm:animLvl val="lvl"/>
          <dgm:resizeHandles val="exact"/>
        </dgm:presLayoutVars>
      </dgm:prSet>
      <dgm:spPr/>
    </dgm:pt>
    <dgm:pt modelId="{3BA491D6-2ADD-B74E-B2B1-E38F9D5148D9}" type="pres">
      <dgm:prSet presAssocID="{01DB025B-881F-40E1-81C0-6222274EE160}" presName="linNode" presStyleCnt="0"/>
      <dgm:spPr/>
    </dgm:pt>
    <dgm:pt modelId="{2796AEF4-CB9C-8445-B39C-EB2B06D22FD8}" type="pres">
      <dgm:prSet presAssocID="{01DB025B-881F-40E1-81C0-6222274EE1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109C75-10E3-C543-B766-191C18DC9ECB}" type="pres">
      <dgm:prSet presAssocID="{01DB025B-881F-40E1-81C0-6222274EE160}" presName="descendantText" presStyleLbl="alignAccFollowNode1" presStyleIdx="0" presStyleCnt="3">
        <dgm:presLayoutVars>
          <dgm:bulletEnabled val="1"/>
        </dgm:presLayoutVars>
      </dgm:prSet>
      <dgm:spPr/>
    </dgm:pt>
    <dgm:pt modelId="{43CDA89B-FA20-0948-86D0-C9CC34A4DF88}" type="pres">
      <dgm:prSet presAssocID="{F477FCE7-8598-4E0E-9576-C3C2F3CDC003}" presName="sp" presStyleCnt="0"/>
      <dgm:spPr/>
    </dgm:pt>
    <dgm:pt modelId="{8DA28CED-FCF7-5946-8F6E-ED524CB21CDE}" type="pres">
      <dgm:prSet presAssocID="{1BFB4726-1973-4329-A86D-206400E10042}" presName="linNode" presStyleCnt="0"/>
      <dgm:spPr/>
    </dgm:pt>
    <dgm:pt modelId="{03E02E92-153F-4D41-9A05-B2F2A62B01D8}" type="pres">
      <dgm:prSet presAssocID="{1BFB4726-1973-4329-A86D-206400E1004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48E55FA-DE0C-314E-B167-5AA70397ABA2}" type="pres">
      <dgm:prSet presAssocID="{1BFB4726-1973-4329-A86D-206400E10042}" presName="descendantText" presStyleLbl="alignAccFollowNode1" presStyleIdx="1" presStyleCnt="3">
        <dgm:presLayoutVars>
          <dgm:bulletEnabled val="1"/>
        </dgm:presLayoutVars>
      </dgm:prSet>
      <dgm:spPr/>
    </dgm:pt>
    <dgm:pt modelId="{98834F46-2019-8C4D-B653-8100018896EF}" type="pres">
      <dgm:prSet presAssocID="{4BDF390A-A210-4520-AA1D-2E48291D556B}" presName="sp" presStyleCnt="0"/>
      <dgm:spPr/>
    </dgm:pt>
    <dgm:pt modelId="{6B92A435-3A18-8941-A045-E3A381EB418F}" type="pres">
      <dgm:prSet presAssocID="{8DC3B323-DFE5-4615-8E3F-B8B81E1BDC00}" presName="linNode" presStyleCnt="0"/>
      <dgm:spPr/>
    </dgm:pt>
    <dgm:pt modelId="{A3815F43-1DBC-3546-9EAA-C281DF18F8D0}" type="pres">
      <dgm:prSet presAssocID="{8DC3B323-DFE5-4615-8E3F-B8B81E1BDC0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8CEA421-4114-1B43-8129-CCA3065A26CC}" type="pres">
      <dgm:prSet presAssocID="{8DC3B323-DFE5-4615-8E3F-B8B81E1BDC0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1B7710-528B-D64E-B01F-70425A7FC1AA}" type="presOf" srcId="{1BFB4726-1973-4329-A86D-206400E10042}" destId="{03E02E92-153F-4D41-9A05-B2F2A62B01D8}" srcOrd="0" destOrd="0" presId="urn:microsoft.com/office/officeart/2005/8/layout/vList5"/>
    <dgm:cxn modelId="{B82E3A34-6D4A-9C4F-BBA6-F27A36FEB8CB}" type="presOf" srcId="{8DC3B323-DFE5-4615-8E3F-B8B81E1BDC00}" destId="{A3815F43-1DBC-3546-9EAA-C281DF18F8D0}" srcOrd="0" destOrd="0" presId="urn:microsoft.com/office/officeart/2005/8/layout/vList5"/>
    <dgm:cxn modelId="{79A00240-7C7D-4BBA-8E06-387F367F40E7}" srcId="{1BFB4726-1973-4329-A86D-206400E10042}" destId="{5B88BAC9-75E1-488C-8899-C8B8926859D8}" srcOrd="0" destOrd="0" parTransId="{64E4F9AC-AF3F-448D-9504-C7F9C2A7A339}" sibTransId="{70728FE8-2E23-48EE-80F2-4A07DD696825}"/>
    <dgm:cxn modelId="{00895D4D-28F3-9F48-992A-0AA1D2D42DCE}" type="presOf" srcId="{C014E690-C27D-4A41-9BCF-A52ABF8F60C8}" destId="{5E3D18C2-6068-9545-939E-830D8DA9094D}" srcOrd="0" destOrd="0" presId="urn:microsoft.com/office/officeart/2005/8/layout/vList5"/>
    <dgm:cxn modelId="{EFC98884-F831-7E4E-9EDA-293CEBC650F6}" type="presOf" srcId="{5B88BAC9-75E1-488C-8899-C8B8926859D8}" destId="{848E55FA-DE0C-314E-B167-5AA70397ABA2}" srcOrd="0" destOrd="0" presId="urn:microsoft.com/office/officeart/2005/8/layout/vList5"/>
    <dgm:cxn modelId="{8CC0758A-F91E-7C42-B0C6-BBB2A969888B}" type="presOf" srcId="{B147C790-42A2-4BE7-B0CD-1851270FEB8B}" destId="{08CEA421-4114-1B43-8129-CCA3065A26CC}" srcOrd="0" destOrd="0" presId="urn:microsoft.com/office/officeart/2005/8/layout/vList5"/>
    <dgm:cxn modelId="{FE6D5390-72CE-43D2-96D4-0A3ACDAE74FD}" srcId="{C014E690-C27D-4A41-9BCF-A52ABF8F60C8}" destId="{1BFB4726-1973-4329-A86D-206400E10042}" srcOrd="1" destOrd="0" parTransId="{B9B04DF3-7C49-4087-B9F1-8E9831420509}" sibTransId="{4BDF390A-A210-4520-AA1D-2E48291D556B}"/>
    <dgm:cxn modelId="{38E5AC91-F855-D14B-A4A5-7F94CEDBC5CB}" type="presOf" srcId="{781CBF5F-641A-481C-993F-BBF714F7ACCB}" destId="{3A109C75-10E3-C543-B766-191C18DC9ECB}" srcOrd="0" destOrd="0" presId="urn:microsoft.com/office/officeart/2005/8/layout/vList5"/>
    <dgm:cxn modelId="{903C529D-45B6-C647-AB51-3A6FD22C135D}" type="presOf" srcId="{01DB025B-881F-40E1-81C0-6222274EE160}" destId="{2796AEF4-CB9C-8445-B39C-EB2B06D22FD8}" srcOrd="0" destOrd="0" presId="urn:microsoft.com/office/officeart/2005/8/layout/vList5"/>
    <dgm:cxn modelId="{D424169F-A0CB-477E-953D-D5954D5F9325}" srcId="{C014E690-C27D-4A41-9BCF-A52ABF8F60C8}" destId="{01DB025B-881F-40E1-81C0-6222274EE160}" srcOrd="0" destOrd="0" parTransId="{2CCD02BE-4147-4F9D-AC36-AB4EB42B3D08}" sibTransId="{F477FCE7-8598-4E0E-9576-C3C2F3CDC003}"/>
    <dgm:cxn modelId="{34F07DAA-A9C9-4098-8AE8-6DBDADFC2B29}" srcId="{C014E690-C27D-4A41-9BCF-A52ABF8F60C8}" destId="{8DC3B323-DFE5-4615-8E3F-B8B81E1BDC00}" srcOrd="2" destOrd="0" parTransId="{27E4A498-CF35-494D-B646-F7355959D7EA}" sibTransId="{7EB1BAAE-E332-4BB3-BA3B-A4E5F7ED163C}"/>
    <dgm:cxn modelId="{DA54C2D6-2817-4FB5-89D9-64A9E1ADC7A7}" srcId="{01DB025B-881F-40E1-81C0-6222274EE160}" destId="{781CBF5F-641A-481C-993F-BBF714F7ACCB}" srcOrd="0" destOrd="0" parTransId="{76A90A8B-1506-4CF6-B8B1-444956D6B32E}" sibTransId="{FA4E288F-C9D8-414A-9E7B-462F0ACF6379}"/>
    <dgm:cxn modelId="{052A42DE-E573-44A3-8DC7-607F59B8D875}" srcId="{8DC3B323-DFE5-4615-8E3F-B8B81E1BDC00}" destId="{B147C790-42A2-4BE7-B0CD-1851270FEB8B}" srcOrd="0" destOrd="0" parTransId="{FA751FB2-EC50-43D3-B030-4E6BE10D11C7}" sibTransId="{29CC8282-036C-4402-8528-F9024FE5274C}"/>
    <dgm:cxn modelId="{8525FA34-851F-1E48-93C2-D8E37A6A83DB}" type="presParOf" srcId="{5E3D18C2-6068-9545-939E-830D8DA9094D}" destId="{3BA491D6-2ADD-B74E-B2B1-E38F9D5148D9}" srcOrd="0" destOrd="0" presId="urn:microsoft.com/office/officeart/2005/8/layout/vList5"/>
    <dgm:cxn modelId="{4A7E6ED4-D2C9-D14B-9C6A-E344D042DAEB}" type="presParOf" srcId="{3BA491D6-2ADD-B74E-B2B1-E38F9D5148D9}" destId="{2796AEF4-CB9C-8445-B39C-EB2B06D22FD8}" srcOrd="0" destOrd="0" presId="urn:microsoft.com/office/officeart/2005/8/layout/vList5"/>
    <dgm:cxn modelId="{6343653D-016E-1C44-AE4E-F449495A70C3}" type="presParOf" srcId="{3BA491D6-2ADD-B74E-B2B1-E38F9D5148D9}" destId="{3A109C75-10E3-C543-B766-191C18DC9ECB}" srcOrd="1" destOrd="0" presId="urn:microsoft.com/office/officeart/2005/8/layout/vList5"/>
    <dgm:cxn modelId="{68220B62-5B1D-8342-9660-A3367FB3D503}" type="presParOf" srcId="{5E3D18C2-6068-9545-939E-830D8DA9094D}" destId="{43CDA89B-FA20-0948-86D0-C9CC34A4DF88}" srcOrd="1" destOrd="0" presId="urn:microsoft.com/office/officeart/2005/8/layout/vList5"/>
    <dgm:cxn modelId="{C506BC61-6C6B-7946-B4C9-DC4D3201F8A4}" type="presParOf" srcId="{5E3D18C2-6068-9545-939E-830D8DA9094D}" destId="{8DA28CED-FCF7-5946-8F6E-ED524CB21CDE}" srcOrd="2" destOrd="0" presId="urn:microsoft.com/office/officeart/2005/8/layout/vList5"/>
    <dgm:cxn modelId="{F83D8D93-F58E-5C47-AD0B-1943FFFEA2F8}" type="presParOf" srcId="{8DA28CED-FCF7-5946-8F6E-ED524CB21CDE}" destId="{03E02E92-153F-4D41-9A05-B2F2A62B01D8}" srcOrd="0" destOrd="0" presId="urn:microsoft.com/office/officeart/2005/8/layout/vList5"/>
    <dgm:cxn modelId="{26E287B4-8554-334C-83D3-0B173EBC88B8}" type="presParOf" srcId="{8DA28CED-FCF7-5946-8F6E-ED524CB21CDE}" destId="{848E55FA-DE0C-314E-B167-5AA70397ABA2}" srcOrd="1" destOrd="0" presId="urn:microsoft.com/office/officeart/2005/8/layout/vList5"/>
    <dgm:cxn modelId="{4D7F8C27-3BF1-CF4B-90B3-643AEB089CE3}" type="presParOf" srcId="{5E3D18C2-6068-9545-939E-830D8DA9094D}" destId="{98834F46-2019-8C4D-B653-8100018896EF}" srcOrd="3" destOrd="0" presId="urn:microsoft.com/office/officeart/2005/8/layout/vList5"/>
    <dgm:cxn modelId="{AE21628D-6931-C04E-AD4F-5F18EA88CAA3}" type="presParOf" srcId="{5E3D18C2-6068-9545-939E-830D8DA9094D}" destId="{6B92A435-3A18-8941-A045-E3A381EB418F}" srcOrd="4" destOrd="0" presId="urn:microsoft.com/office/officeart/2005/8/layout/vList5"/>
    <dgm:cxn modelId="{D5885D45-C64E-1C42-B1D3-DF3925C91666}" type="presParOf" srcId="{6B92A435-3A18-8941-A045-E3A381EB418F}" destId="{A3815F43-1DBC-3546-9EAA-C281DF18F8D0}" srcOrd="0" destOrd="0" presId="urn:microsoft.com/office/officeart/2005/8/layout/vList5"/>
    <dgm:cxn modelId="{8F826B17-F8CC-AE45-A8C2-4A20E3C2A786}" type="presParOf" srcId="{6B92A435-3A18-8941-A045-E3A381EB418F}" destId="{08CEA421-4114-1B43-8129-CCA3065A26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33F39-6A0B-47DE-B5C1-178CA0AD211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626134-D877-4CAC-AC9B-5573BE495DF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BO" sz="1800" dirty="0"/>
            <a:t>En la actualidad si bien la ley es precedida por un discurso político e ideológico.</a:t>
          </a:r>
          <a:endParaRPr lang="en-US" sz="1800" dirty="0"/>
        </a:p>
      </dgm:t>
    </dgm:pt>
    <dgm:pt modelId="{D3173421-F5FB-4485-83CA-6CC586881F94}" type="parTrans" cxnId="{70C5A004-A4F2-4F99-9AE5-0F5CC638E993}">
      <dgm:prSet/>
      <dgm:spPr/>
      <dgm:t>
        <a:bodyPr/>
        <a:lstStyle/>
        <a:p>
          <a:endParaRPr lang="en-US"/>
        </a:p>
      </dgm:t>
    </dgm:pt>
    <dgm:pt modelId="{54288C57-5BC5-4664-8CD7-EC7B21CE619B}" type="sibTrans" cxnId="{70C5A004-A4F2-4F99-9AE5-0F5CC638E993}">
      <dgm:prSet/>
      <dgm:spPr/>
      <dgm:t>
        <a:bodyPr/>
        <a:lstStyle/>
        <a:p>
          <a:endParaRPr lang="en-US"/>
        </a:p>
      </dgm:t>
    </dgm:pt>
    <dgm:pt modelId="{92E3C58C-E01B-4CCE-85FE-6C50A488DD7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BO" sz="1800" dirty="0"/>
            <a:t>No existen aplicaciones para hacer viable la ley, para generar una transformación integral del Sistema Educativo.</a:t>
          </a:r>
          <a:endParaRPr lang="en-US" sz="1800" dirty="0"/>
        </a:p>
      </dgm:t>
    </dgm:pt>
    <dgm:pt modelId="{E1AE0129-E3AD-45E5-BD47-A6E89A09BD79}" type="parTrans" cxnId="{F186ABBC-633F-4176-9E64-CF8E07959234}">
      <dgm:prSet/>
      <dgm:spPr/>
      <dgm:t>
        <a:bodyPr/>
        <a:lstStyle/>
        <a:p>
          <a:endParaRPr lang="en-US"/>
        </a:p>
      </dgm:t>
    </dgm:pt>
    <dgm:pt modelId="{81ED347A-A8BC-42DC-A3A1-0669AB12FC2F}" type="sibTrans" cxnId="{F186ABBC-633F-4176-9E64-CF8E07959234}">
      <dgm:prSet/>
      <dgm:spPr/>
      <dgm:t>
        <a:bodyPr/>
        <a:lstStyle/>
        <a:p>
          <a:endParaRPr lang="en-US"/>
        </a:p>
      </dgm:t>
    </dgm:pt>
    <dgm:pt modelId="{C9F7FE59-0C3E-4556-B089-F487C1C0393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BO" sz="1800" b="1" dirty="0"/>
            <a:t>El tejido formado hasta hoy presenta espacios vacíos que las orientaciones ideológicas parecen descuidar.</a:t>
          </a:r>
          <a:endParaRPr lang="en-US" sz="1800" b="1" dirty="0"/>
        </a:p>
      </dgm:t>
    </dgm:pt>
    <dgm:pt modelId="{83AD9082-B428-404D-9A0A-2C1E3F0C7972}" type="parTrans" cxnId="{69C8C1B4-9F97-4742-87DE-424E64F90F4B}">
      <dgm:prSet/>
      <dgm:spPr/>
      <dgm:t>
        <a:bodyPr/>
        <a:lstStyle/>
        <a:p>
          <a:endParaRPr lang="en-US"/>
        </a:p>
      </dgm:t>
    </dgm:pt>
    <dgm:pt modelId="{E9DEC4E6-D477-4C0E-B306-EDDA7E836BCA}" type="sibTrans" cxnId="{69C8C1B4-9F97-4742-87DE-424E64F90F4B}">
      <dgm:prSet/>
      <dgm:spPr/>
      <dgm:t>
        <a:bodyPr/>
        <a:lstStyle/>
        <a:p>
          <a:endParaRPr lang="en-US"/>
        </a:p>
      </dgm:t>
    </dgm:pt>
    <dgm:pt modelId="{EEB3D42C-794A-4BC4-A004-26EBA912B50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BO" sz="1800" dirty="0"/>
            <a:t>Evaluaciones de la situación actual de la educación</a:t>
          </a:r>
          <a:endParaRPr lang="en-US" sz="1800" dirty="0"/>
        </a:p>
      </dgm:t>
    </dgm:pt>
    <dgm:pt modelId="{AA98D2CB-FF72-459E-973B-2DBD30D83CF7}" type="parTrans" cxnId="{60D9BD48-9B8F-43D2-A175-E793B8FB1385}">
      <dgm:prSet/>
      <dgm:spPr/>
      <dgm:t>
        <a:bodyPr/>
        <a:lstStyle/>
        <a:p>
          <a:endParaRPr lang="en-US"/>
        </a:p>
      </dgm:t>
    </dgm:pt>
    <dgm:pt modelId="{E7807778-FFF1-4CFD-98A1-A1723720FB42}" type="sibTrans" cxnId="{60D9BD48-9B8F-43D2-A175-E793B8FB1385}">
      <dgm:prSet/>
      <dgm:spPr/>
      <dgm:t>
        <a:bodyPr/>
        <a:lstStyle/>
        <a:p>
          <a:endParaRPr lang="en-US"/>
        </a:p>
      </dgm:t>
    </dgm:pt>
    <dgm:pt modelId="{9C6DB0B1-332F-457C-87BE-77E1B78626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BO" sz="1400" dirty="0"/>
            <a:t>Ramas curriculares diversificadas. </a:t>
          </a:r>
          <a:endParaRPr lang="en-US" sz="1400" dirty="0"/>
        </a:p>
      </dgm:t>
    </dgm:pt>
    <dgm:pt modelId="{CCFDB9F5-F2F3-42DB-A417-DC97C96CD3C8}" type="parTrans" cxnId="{82170B36-1C3F-435A-9F08-624EDB8FAEB1}">
      <dgm:prSet/>
      <dgm:spPr/>
      <dgm:t>
        <a:bodyPr/>
        <a:lstStyle/>
        <a:p>
          <a:endParaRPr lang="en-US"/>
        </a:p>
      </dgm:t>
    </dgm:pt>
    <dgm:pt modelId="{7B4C9370-887C-48BE-8846-439230FD51EE}" type="sibTrans" cxnId="{82170B36-1C3F-435A-9F08-624EDB8FAEB1}">
      <dgm:prSet/>
      <dgm:spPr/>
      <dgm:t>
        <a:bodyPr/>
        <a:lstStyle/>
        <a:p>
          <a:endParaRPr lang="en-US"/>
        </a:p>
      </dgm:t>
    </dgm:pt>
    <dgm:pt modelId="{7B8FA39A-AFCF-4D2D-91DC-AF1EFC4F24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BO" sz="1400" dirty="0"/>
            <a:t>Las necesidades de aprendizaje según la realidad geográfica e histórica determinada.</a:t>
          </a:r>
          <a:endParaRPr lang="en-US" sz="1400" dirty="0"/>
        </a:p>
      </dgm:t>
    </dgm:pt>
    <dgm:pt modelId="{93AFB8D0-D6AD-4916-A34E-B9177670741D}" type="parTrans" cxnId="{2C1E6334-E980-4B9E-924C-E53D777C1410}">
      <dgm:prSet/>
      <dgm:spPr/>
      <dgm:t>
        <a:bodyPr/>
        <a:lstStyle/>
        <a:p>
          <a:endParaRPr lang="en-US"/>
        </a:p>
      </dgm:t>
    </dgm:pt>
    <dgm:pt modelId="{5765F051-B691-4BB8-B5E6-CCC6BA5A33DE}" type="sibTrans" cxnId="{2C1E6334-E980-4B9E-924C-E53D777C1410}">
      <dgm:prSet/>
      <dgm:spPr/>
      <dgm:t>
        <a:bodyPr/>
        <a:lstStyle/>
        <a:p>
          <a:endParaRPr lang="en-US"/>
        </a:p>
      </dgm:t>
    </dgm:pt>
    <dgm:pt modelId="{880FDF25-A169-484C-9793-1C84CC99B4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BO" dirty="0"/>
            <a:t>Problema más serio que enfrenta el sistema educativo boliviano hoy:</a:t>
          </a:r>
          <a:endParaRPr lang="en-US" dirty="0"/>
        </a:p>
      </dgm:t>
    </dgm:pt>
    <dgm:pt modelId="{DA808359-321D-41BC-B8D7-ACE5AE13ED73}" type="parTrans" cxnId="{2F2E73BD-03F0-4601-9E76-302A5FF89FFD}">
      <dgm:prSet/>
      <dgm:spPr/>
      <dgm:t>
        <a:bodyPr/>
        <a:lstStyle/>
        <a:p>
          <a:endParaRPr lang="en-US"/>
        </a:p>
      </dgm:t>
    </dgm:pt>
    <dgm:pt modelId="{8A0DFC5E-E409-4BCE-B79B-9A0F98C68F81}" type="sibTrans" cxnId="{2F2E73BD-03F0-4601-9E76-302A5FF89FFD}">
      <dgm:prSet/>
      <dgm:spPr/>
      <dgm:t>
        <a:bodyPr/>
        <a:lstStyle/>
        <a:p>
          <a:endParaRPr lang="en-US"/>
        </a:p>
      </dgm:t>
    </dgm:pt>
    <dgm:pt modelId="{2C92178E-4239-46DC-AC1F-C3E54163E05D}">
      <dgm:prSet/>
      <dgm:spPr/>
      <dgm:t>
        <a:bodyPr/>
        <a:lstStyle/>
        <a:p>
          <a:pPr>
            <a:lnSpc>
              <a:spcPct val="100000"/>
            </a:lnSpc>
          </a:pPr>
          <a:r>
            <a:rPr lang="es-BO" dirty="0"/>
            <a:t>Es la falta de transparencia y de criterios objetivos en la designación de cargos para los docentes</a:t>
          </a:r>
          <a:endParaRPr lang="en-US" dirty="0"/>
        </a:p>
      </dgm:t>
    </dgm:pt>
    <dgm:pt modelId="{E6CE0C92-83FC-4973-B4B9-F23D1E642EEF}" type="parTrans" cxnId="{76891103-9A43-4F19-A06B-336A8DEA4472}">
      <dgm:prSet/>
      <dgm:spPr/>
      <dgm:t>
        <a:bodyPr/>
        <a:lstStyle/>
        <a:p>
          <a:endParaRPr lang="en-US"/>
        </a:p>
      </dgm:t>
    </dgm:pt>
    <dgm:pt modelId="{3148FD81-42F0-4053-A05E-B8679F27B843}" type="sibTrans" cxnId="{76891103-9A43-4F19-A06B-336A8DEA4472}">
      <dgm:prSet/>
      <dgm:spPr/>
      <dgm:t>
        <a:bodyPr/>
        <a:lstStyle/>
        <a:p>
          <a:endParaRPr lang="en-US"/>
        </a:p>
      </dgm:t>
    </dgm:pt>
    <dgm:pt modelId="{79175236-563B-4144-B454-C12151187B5C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B48DEBD-3C9F-47B4-BEBB-0C634A472D99}" type="parTrans" cxnId="{239E8C56-DAB3-4BC2-9102-62FEB55E042B}">
      <dgm:prSet/>
      <dgm:spPr/>
      <dgm:t>
        <a:bodyPr/>
        <a:lstStyle/>
        <a:p>
          <a:endParaRPr lang="en-US"/>
        </a:p>
      </dgm:t>
    </dgm:pt>
    <dgm:pt modelId="{A240A496-BA28-43F6-8FBB-D52A51A47B56}" type="sibTrans" cxnId="{239E8C56-DAB3-4BC2-9102-62FEB55E042B}">
      <dgm:prSet/>
      <dgm:spPr/>
      <dgm:t>
        <a:bodyPr/>
        <a:lstStyle/>
        <a:p>
          <a:endParaRPr lang="en-US"/>
        </a:p>
      </dgm:t>
    </dgm:pt>
    <dgm:pt modelId="{1D2329E6-726C-4A69-A5E9-1116B2E148F6}" type="pres">
      <dgm:prSet presAssocID="{2D533F39-6A0B-47DE-B5C1-178CA0AD2111}" presName="root" presStyleCnt="0">
        <dgm:presLayoutVars>
          <dgm:dir/>
          <dgm:resizeHandles val="exact"/>
        </dgm:presLayoutVars>
      </dgm:prSet>
      <dgm:spPr/>
    </dgm:pt>
    <dgm:pt modelId="{E48BF4F1-B77E-434A-A0B3-1365D6E6AF9C}" type="pres">
      <dgm:prSet presAssocID="{4D626134-D877-4CAC-AC9B-5573BE495DFE}" presName="compNode" presStyleCnt="0"/>
      <dgm:spPr/>
    </dgm:pt>
    <dgm:pt modelId="{AF7D0AFF-EA42-434C-BDF3-F59A894E28E0}" type="pres">
      <dgm:prSet presAssocID="{4D626134-D877-4CAC-AC9B-5573BE495DF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6AE51155-E7CD-44DF-9FAA-28001BA3D8F8}" type="pres">
      <dgm:prSet presAssocID="{4D626134-D877-4CAC-AC9B-5573BE495DFE}" presName="iconSpace" presStyleCnt="0"/>
      <dgm:spPr/>
    </dgm:pt>
    <dgm:pt modelId="{EDC21A13-C431-466F-962C-25F2818D7D09}" type="pres">
      <dgm:prSet presAssocID="{4D626134-D877-4CAC-AC9B-5573BE495DFE}" presName="parTx" presStyleLbl="revTx" presStyleIdx="0" presStyleCnt="10">
        <dgm:presLayoutVars>
          <dgm:chMax val="0"/>
          <dgm:chPref val="0"/>
        </dgm:presLayoutVars>
      </dgm:prSet>
      <dgm:spPr/>
    </dgm:pt>
    <dgm:pt modelId="{6FE49BA8-204D-48F7-8F0E-287CD16E6C0B}" type="pres">
      <dgm:prSet presAssocID="{4D626134-D877-4CAC-AC9B-5573BE495DFE}" presName="txSpace" presStyleCnt="0"/>
      <dgm:spPr/>
    </dgm:pt>
    <dgm:pt modelId="{F3A3740A-1587-4EFF-9A00-EF6FD89F6BA3}" type="pres">
      <dgm:prSet presAssocID="{4D626134-D877-4CAC-AC9B-5573BE495DFE}" presName="desTx" presStyleLbl="revTx" presStyleIdx="1" presStyleCnt="10">
        <dgm:presLayoutVars/>
      </dgm:prSet>
      <dgm:spPr/>
    </dgm:pt>
    <dgm:pt modelId="{BB9AB7F1-54F2-432B-94DB-190CF1E96CD6}" type="pres">
      <dgm:prSet presAssocID="{54288C57-5BC5-4664-8CD7-EC7B21CE619B}" presName="sibTrans" presStyleCnt="0"/>
      <dgm:spPr/>
    </dgm:pt>
    <dgm:pt modelId="{B6122682-B507-42CB-AA26-DF5909BB4958}" type="pres">
      <dgm:prSet presAssocID="{92E3C58C-E01B-4CCE-85FE-6C50A488DD78}" presName="compNode" presStyleCnt="0"/>
      <dgm:spPr/>
    </dgm:pt>
    <dgm:pt modelId="{1D1EA0FC-55F5-4080-A408-347CDDB7A5CB}" type="pres">
      <dgm:prSet presAssocID="{92E3C58C-E01B-4CCE-85FE-6C50A488DD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F95EFFC6-9A80-4AF2-9DB0-3232192D48E0}" type="pres">
      <dgm:prSet presAssocID="{92E3C58C-E01B-4CCE-85FE-6C50A488DD78}" presName="iconSpace" presStyleCnt="0"/>
      <dgm:spPr/>
    </dgm:pt>
    <dgm:pt modelId="{C1E931F4-E046-4BA9-B24D-B4DAC407C4AF}" type="pres">
      <dgm:prSet presAssocID="{92E3C58C-E01B-4CCE-85FE-6C50A488DD78}" presName="parTx" presStyleLbl="revTx" presStyleIdx="2" presStyleCnt="10">
        <dgm:presLayoutVars>
          <dgm:chMax val="0"/>
          <dgm:chPref val="0"/>
        </dgm:presLayoutVars>
      </dgm:prSet>
      <dgm:spPr/>
    </dgm:pt>
    <dgm:pt modelId="{C74B98F7-9726-40A3-9071-02B6E1A4E636}" type="pres">
      <dgm:prSet presAssocID="{92E3C58C-E01B-4CCE-85FE-6C50A488DD78}" presName="txSpace" presStyleCnt="0"/>
      <dgm:spPr/>
    </dgm:pt>
    <dgm:pt modelId="{821DF76E-2097-4ED5-B58A-C68FB3C50182}" type="pres">
      <dgm:prSet presAssocID="{92E3C58C-E01B-4CCE-85FE-6C50A488DD78}" presName="desTx" presStyleLbl="revTx" presStyleIdx="3" presStyleCnt="10">
        <dgm:presLayoutVars/>
      </dgm:prSet>
      <dgm:spPr/>
    </dgm:pt>
    <dgm:pt modelId="{6360F625-A48F-4EBE-AC2B-E660BB22CC1B}" type="pres">
      <dgm:prSet presAssocID="{81ED347A-A8BC-42DC-A3A1-0669AB12FC2F}" presName="sibTrans" presStyleCnt="0"/>
      <dgm:spPr/>
    </dgm:pt>
    <dgm:pt modelId="{FFC2C0E1-2A87-4B3E-8C34-9F985A43197E}" type="pres">
      <dgm:prSet presAssocID="{C9F7FE59-0C3E-4556-B089-F487C1C03933}" presName="compNode" presStyleCnt="0"/>
      <dgm:spPr/>
    </dgm:pt>
    <dgm:pt modelId="{ECFD2823-F5F3-41E4-94A9-ABACF04ED072}" type="pres">
      <dgm:prSet presAssocID="{C9F7FE59-0C3E-4556-B089-F487C1C039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jeras"/>
        </a:ext>
      </dgm:extLst>
    </dgm:pt>
    <dgm:pt modelId="{755E1456-3463-41D6-8F8A-41B62A3EC984}" type="pres">
      <dgm:prSet presAssocID="{C9F7FE59-0C3E-4556-B089-F487C1C03933}" presName="iconSpace" presStyleCnt="0"/>
      <dgm:spPr/>
    </dgm:pt>
    <dgm:pt modelId="{6734F00E-BA49-4E01-9700-C5A082CA4CFF}" type="pres">
      <dgm:prSet presAssocID="{C9F7FE59-0C3E-4556-B089-F487C1C03933}" presName="parTx" presStyleLbl="revTx" presStyleIdx="4" presStyleCnt="10">
        <dgm:presLayoutVars>
          <dgm:chMax val="0"/>
          <dgm:chPref val="0"/>
        </dgm:presLayoutVars>
      </dgm:prSet>
      <dgm:spPr/>
    </dgm:pt>
    <dgm:pt modelId="{E7B51E91-0AF4-492F-ADFA-410E67706E54}" type="pres">
      <dgm:prSet presAssocID="{C9F7FE59-0C3E-4556-B089-F487C1C03933}" presName="txSpace" presStyleCnt="0"/>
      <dgm:spPr/>
    </dgm:pt>
    <dgm:pt modelId="{C0FB78C2-FE40-4591-8F70-1A9469D84308}" type="pres">
      <dgm:prSet presAssocID="{C9F7FE59-0C3E-4556-B089-F487C1C03933}" presName="desTx" presStyleLbl="revTx" presStyleIdx="5" presStyleCnt="10">
        <dgm:presLayoutVars/>
      </dgm:prSet>
      <dgm:spPr/>
    </dgm:pt>
    <dgm:pt modelId="{3B081A2A-360E-4BBB-A4A8-65204EDE7957}" type="pres">
      <dgm:prSet presAssocID="{E9DEC4E6-D477-4C0E-B306-EDDA7E836BCA}" presName="sibTrans" presStyleCnt="0"/>
      <dgm:spPr/>
    </dgm:pt>
    <dgm:pt modelId="{2E15BAE5-4592-4088-AA8C-2B079DA7B84A}" type="pres">
      <dgm:prSet presAssocID="{EEB3D42C-794A-4BC4-A004-26EBA912B50A}" presName="compNode" presStyleCnt="0"/>
      <dgm:spPr/>
    </dgm:pt>
    <dgm:pt modelId="{4036EF3F-36E0-4055-A8D5-3C691231CFD7}" type="pres">
      <dgm:prSet presAssocID="{EEB3D42C-794A-4BC4-A004-26EBA912B50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0439110D-CBEE-4853-9CF2-009918BB893B}" type="pres">
      <dgm:prSet presAssocID="{EEB3D42C-794A-4BC4-A004-26EBA912B50A}" presName="iconSpace" presStyleCnt="0"/>
      <dgm:spPr/>
    </dgm:pt>
    <dgm:pt modelId="{81992A18-E343-4327-9F98-760B9DDEAE78}" type="pres">
      <dgm:prSet presAssocID="{EEB3D42C-794A-4BC4-A004-26EBA912B50A}" presName="parTx" presStyleLbl="revTx" presStyleIdx="6" presStyleCnt="10" custScaleY="80695">
        <dgm:presLayoutVars>
          <dgm:chMax val="0"/>
          <dgm:chPref val="0"/>
        </dgm:presLayoutVars>
      </dgm:prSet>
      <dgm:spPr/>
    </dgm:pt>
    <dgm:pt modelId="{B8BF4C2F-E2BA-4A15-93DD-08914715A923}" type="pres">
      <dgm:prSet presAssocID="{EEB3D42C-794A-4BC4-A004-26EBA912B50A}" presName="txSpace" presStyleCnt="0"/>
      <dgm:spPr/>
    </dgm:pt>
    <dgm:pt modelId="{2E80F9A5-FF27-41C4-991D-B12D0B4A5E0A}" type="pres">
      <dgm:prSet presAssocID="{EEB3D42C-794A-4BC4-A004-26EBA912B50A}" presName="desTx" presStyleLbl="revTx" presStyleIdx="7" presStyleCnt="10">
        <dgm:presLayoutVars/>
      </dgm:prSet>
      <dgm:spPr/>
    </dgm:pt>
    <dgm:pt modelId="{42049D7F-8968-4BAC-A7F7-F7E30003C35F}" type="pres">
      <dgm:prSet presAssocID="{E7807778-FFF1-4CFD-98A1-A1723720FB42}" presName="sibTrans" presStyleCnt="0"/>
      <dgm:spPr/>
    </dgm:pt>
    <dgm:pt modelId="{208A9942-76DF-4B04-A16F-838CBCA15F10}" type="pres">
      <dgm:prSet presAssocID="{880FDF25-A169-484C-9793-1C84CC99B4FD}" presName="compNode" presStyleCnt="0"/>
      <dgm:spPr/>
    </dgm:pt>
    <dgm:pt modelId="{BFF496A9-E620-4159-8D37-97871E43ED54}" type="pres">
      <dgm:prSet presAssocID="{880FDF25-A169-484C-9793-1C84CC99B4F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54395FDD-6651-42F4-BEF5-8269B1F7D219}" type="pres">
      <dgm:prSet presAssocID="{880FDF25-A169-484C-9793-1C84CC99B4FD}" presName="iconSpace" presStyleCnt="0"/>
      <dgm:spPr/>
    </dgm:pt>
    <dgm:pt modelId="{CC899400-BB34-4040-9FA9-E8BC8534091D}" type="pres">
      <dgm:prSet presAssocID="{880FDF25-A169-484C-9793-1C84CC99B4FD}" presName="parTx" presStyleLbl="revTx" presStyleIdx="8" presStyleCnt="10">
        <dgm:presLayoutVars>
          <dgm:chMax val="0"/>
          <dgm:chPref val="0"/>
        </dgm:presLayoutVars>
      </dgm:prSet>
      <dgm:spPr/>
    </dgm:pt>
    <dgm:pt modelId="{D117D11D-8E0C-4921-8B32-D690C8041D41}" type="pres">
      <dgm:prSet presAssocID="{880FDF25-A169-484C-9793-1C84CC99B4FD}" presName="txSpace" presStyleCnt="0"/>
      <dgm:spPr/>
    </dgm:pt>
    <dgm:pt modelId="{6766FB25-49E5-47AA-9BBA-6851E961C5C3}" type="pres">
      <dgm:prSet presAssocID="{880FDF25-A169-484C-9793-1C84CC99B4FD}" presName="desTx" presStyleLbl="revTx" presStyleIdx="9" presStyleCnt="10" custLinFactNeighborY="17372">
        <dgm:presLayoutVars/>
      </dgm:prSet>
      <dgm:spPr/>
    </dgm:pt>
  </dgm:ptLst>
  <dgm:cxnLst>
    <dgm:cxn modelId="{76891103-9A43-4F19-A06B-336A8DEA4472}" srcId="{880FDF25-A169-484C-9793-1C84CC99B4FD}" destId="{2C92178E-4239-46DC-AC1F-C3E54163E05D}" srcOrd="0" destOrd="0" parTransId="{E6CE0C92-83FC-4973-B4B9-F23D1E642EEF}" sibTransId="{3148FD81-42F0-4053-A05E-B8679F27B843}"/>
    <dgm:cxn modelId="{70C5A004-A4F2-4F99-9AE5-0F5CC638E993}" srcId="{2D533F39-6A0B-47DE-B5C1-178CA0AD2111}" destId="{4D626134-D877-4CAC-AC9B-5573BE495DFE}" srcOrd="0" destOrd="0" parTransId="{D3173421-F5FB-4485-83CA-6CC586881F94}" sibTransId="{54288C57-5BC5-4664-8CD7-EC7B21CE619B}"/>
    <dgm:cxn modelId="{1BD50F06-EF4A-A849-933A-B07794CDC26D}" type="presOf" srcId="{7B8FA39A-AFCF-4D2D-91DC-AF1EFC4F24FF}" destId="{2E80F9A5-FF27-41C4-991D-B12D0B4A5E0A}" srcOrd="0" destOrd="1" presId="urn:microsoft.com/office/officeart/2018/5/layout/CenteredIconLabelDescriptionList"/>
    <dgm:cxn modelId="{B6FD6712-AEA9-5046-A925-361CCA2265FD}" type="presOf" srcId="{92E3C58C-E01B-4CCE-85FE-6C50A488DD78}" destId="{C1E931F4-E046-4BA9-B24D-B4DAC407C4AF}" srcOrd="0" destOrd="0" presId="urn:microsoft.com/office/officeart/2018/5/layout/CenteredIconLabelDescriptionList"/>
    <dgm:cxn modelId="{05475816-B949-7E4D-81B9-96A0DE467CC6}" type="presOf" srcId="{EEB3D42C-794A-4BC4-A004-26EBA912B50A}" destId="{81992A18-E343-4327-9F98-760B9DDEAE78}" srcOrd="0" destOrd="0" presId="urn:microsoft.com/office/officeart/2018/5/layout/CenteredIconLabelDescriptionList"/>
    <dgm:cxn modelId="{99CB0E2B-6B1B-5342-83F5-09716641BDC6}" type="presOf" srcId="{9C6DB0B1-332F-457C-87BE-77E1B7862687}" destId="{2E80F9A5-FF27-41C4-991D-B12D0B4A5E0A}" srcOrd="0" destOrd="0" presId="urn:microsoft.com/office/officeart/2018/5/layout/CenteredIconLabelDescriptionList"/>
    <dgm:cxn modelId="{C012702C-B85F-9B46-B4BD-2AF69EBEA795}" type="presOf" srcId="{79175236-563B-4144-B454-C12151187B5C}" destId="{6766FB25-49E5-47AA-9BBA-6851E961C5C3}" srcOrd="0" destOrd="1" presId="urn:microsoft.com/office/officeart/2018/5/layout/CenteredIconLabelDescriptionList"/>
    <dgm:cxn modelId="{2C1E6334-E980-4B9E-924C-E53D777C1410}" srcId="{EEB3D42C-794A-4BC4-A004-26EBA912B50A}" destId="{7B8FA39A-AFCF-4D2D-91DC-AF1EFC4F24FF}" srcOrd="1" destOrd="0" parTransId="{93AFB8D0-D6AD-4916-A34E-B9177670741D}" sibTransId="{5765F051-B691-4BB8-B5E6-CCC6BA5A33DE}"/>
    <dgm:cxn modelId="{82170B36-1C3F-435A-9F08-624EDB8FAEB1}" srcId="{EEB3D42C-794A-4BC4-A004-26EBA912B50A}" destId="{9C6DB0B1-332F-457C-87BE-77E1B7862687}" srcOrd="0" destOrd="0" parTransId="{CCFDB9F5-F2F3-42DB-A417-DC97C96CD3C8}" sibTransId="{7B4C9370-887C-48BE-8846-439230FD51EE}"/>
    <dgm:cxn modelId="{60D9BD48-9B8F-43D2-A175-E793B8FB1385}" srcId="{2D533F39-6A0B-47DE-B5C1-178CA0AD2111}" destId="{EEB3D42C-794A-4BC4-A004-26EBA912B50A}" srcOrd="3" destOrd="0" parTransId="{AA98D2CB-FF72-459E-973B-2DBD30D83CF7}" sibTransId="{E7807778-FFF1-4CFD-98A1-A1723720FB42}"/>
    <dgm:cxn modelId="{239E8C56-DAB3-4BC2-9102-62FEB55E042B}" srcId="{880FDF25-A169-484C-9793-1C84CC99B4FD}" destId="{79175236-563B-4144-B454-C12151187B5C}" srcOrd="1" destOrd="0" parTransId="{7B48DEBD-3C9F-47B4-BEBB-0C634A472D99}" sibTransId="{A240A496-BA28-43F6-8FBB-D52A51A47B56}"/>
    <dgm:cxn modelId="{ED879F7F-2744-9C46-B8EB-C25EF5394D69}" type="presOf" srcId="{C9F7FE59-0C3E-4556-B089-F487C1C03933}" destId="{6734F00E-BA49-4E01-9700-C5A082CA4CFF}" srcOrd="0" destOrd="0" presId="urn:microsoft.com/office/officeart/2018/5/layout/CenteredIconLabelDescriptionList"/>
    <dgm:cxn modelId="{62EDD5A0-D3F0-F04A-96B5-F4B97818FD35}" type="presOf" srcId="{2C92178E-4239-46DC-AC1F-C3E54163E05D}" destId="{6766FB25-49E5-47AA-9BBA-6851E961C5C3}" srcOrd="0" destOrd="0" presId="urn:microsoft.com/office/officeart/2018/5/layout/CenteredIconLabelDescriptionList"/>
    <dgm:cxn modelId="{766F26B4-ED5F-7A49-975B-B751E6CC7682}" type="presOf" srcId="{880FDF25-A169-484C-9793-1C84CC99B4FD}" destId="{CC899400-BB34-4040-9FA9-E8BC8534091D}" srcOrd="0" destOrd="0" presId="urn:microsoft.com/office/officeart/2018/5/layout/CenteredIconLabelDescriptionList"/>
    <dgm:cxn modelId="{69C8C1B4-9F97-4742-87DE-424E64F90F4B}" srcId="{2D533F39-6A0B-47DE-B5C1-178CA0AD2111}" destId="{C9F7FE59-0C3E-4556-B089-F487C1C03933}" srcOrd="2" destOrd="0" parTransId="{83AD9082-B428-404D-9A0A-2C1E3F0C7972}" sibTransId="{E9DEC4E6-D477-4C0E-B306-EDDA7E836BCA}"/>
    <dgm:cxn modelId="{F186ABBC-633F-4176-9E64-CF8E07959234}" srcId="{2D533F39-6A0B-47DE-B5C1-178CA0AD2111}" destId="{92E3C58C-E01B-4CCE-85FE-6C50A488DD78}" srcOrd="1" destOrd="0" parTransId="{E1AE0129-E3AD-45E5-BD47-A6E89A09BD79}" sibTransId="{81ED347A-A8BC-42DC-A3A1-0669AB12FC2F}"/>
    <dgm:cxn modelId="{2F2E73BD-03F0-4601-9E76-302A5FF89FFD}" srcId="{2D533F39-6A0B-47DE-B5C1-178CA0AD2111}" destId="{880FDF25-A169-484C-9793-1C84CC99B4FD}" srcOrd="4" destOrd="0" parTransId="{DA808359-321D-41BC-B8D7-ACE5AE13ED73}" sibTransId="{8A0DFC5E-E409-4BCE-B79B-9A0F98C68F81}"/>
    <dgm:cxn modelId="{895768DE-E08A-484D-8093-F7C55DF181AA}" type="presOf" srcId="{2D533F39-6A0B-47DE-B5C1-178CA0AD2111}" destId="{1D2329E6-726C-4A69-A5E9-1116B2E148F6}" srcOrd="0" destOrd="0" presId="urn:microsoft.com/office/officeart/2018/5/layout/CenteredIconLabelDescriptionList"/>
    <dgm:cxn modelId="{739265F7-6838-9F4B-B7A8-EB933708D037}" type="presOf" srcId="{4D626134-D877-4CAC-AC9B-5573BE495DFE}" destId="{EDC21A13-C431-466F-962C-25F2818D7D09}" srcOrd="0" destOrd="0" presId="urn:microsoft.com/office/officeart/2018/5/layout/CenteredIconLabelDescriptionList"/>
    <dgm:cxn modelId="{9B4806D4-0620-594C-A380-F39F1DCFA789}" type="presParOf" srcId="{1D2329E6-726C-4A69-A5E9-1116B2E148F6}" destId="{E48BF4F1-B77E-434A-A0B3-1365D6E6AF9C}" srcOrd="0" destOrd="0" presId="urn:microsoft.com/office/officeart/2018/5/layout/CenteredIconLabelDescriptionList"/>
    <dgm:cxn modelId="{6E4B8CFD-80B3-CA40-BE95-74092BB462EA}" type="presParOf" srcId="{E48BF4F1-B77E-434A-A0B3-1365D6E6AF9C}" destId="{AF7D0AFF-EA42-434C-BDF3-F59A894E28E0}" srcOrd="0" destOrd="0" presId="urn:microsoft.com/office/officeart/2018/5/layout/CenteredIconLabelDescriptionList"/>
    <dgm:cxn modelId="{4E5D1A89-F3C3-BF40-9F45-2C6FF1EB04C8}" type="presParOf" srcId="{E48BF4F1-B77E-434A-A0B3-1365D6E6AF9C}" destId="{6AE51155-E7CD-44DF-9FAA-28001BA3D8F8}" srcOrd="1" destOrd="0" presId="urn:microsoft.com/office/officeart/2018/5/layout/CenteredIconLabelDescriptionList"/>
    <dgm:cxn modelId="{BFA06B4E-B2DA-9142-8680-4E9DA2EE1A41}" type="presParOf" srcId="{E48BF4F1-B77E-434A-A0B3-1365D6E6AF9C}" destId="{EDC21A13-C431-466F-962C-25F2818D7D09}" srcOrd="2" destOrd="0" presId="urn:microsoft.com/office/officeart/2018/5/layout/CenteredIconLabelDescriptionList"/>
    <dgm:cxn modelId="{F193FEE3-283D-AB40-9845-16809E901DA2}" type="presParOf" srcId="{E48BF4F1-B77E-434A-A0B3-1365D6E6AF9C}" destId="{6FE49BA8-204D-48F7-8F0E-287CD16E6C0B}" srcOrd="3" destOrd="0" presId="urn:microsoft.com/office/officeart/2018/5/layout/CenteredIconLabelDescriptionList"/>
    <dgm:cxn modelId="{E8037747-1785-D347-98D7-0978F00059A5}" type="presParOf" srcId="{E48BF4F1-B77E-434A-A0B3-1365D6E6AF9C}" destId="{F3A3740A-1587-4EFF-9A00-EF6FD89F6BA3}" srcOrd="4" destOrd="0" presId="urn:microsoft.com/office/officeart/2018/5/layout/CenteredIconLabelDescriptionList"/>
    <dgm:cxn modelId="{FF11BE14-9AB3-574E-A831-A66205EBA6BE}" type="presParOf" srcId="{1D2329E6-726C-4A69-A5E9-1116B2E148F6}" destId="{BB9AB7F1-54F2-432B-94DB-190CF1E96CD6}" srcOrd="1" destOrd="0" presId="urn:microsoft.com/office/officeart/2018/5/layout/CenteredIconLabelDescriptionList"/>
    <dgm:cxn modelId="{F99C7DC2-3635-DC42-8E10-F11811D2CCDC}" type="presParOf" srcId="{1D2329E6-726C-4A69-A5E9-1116B2E148F6}" destId="{B6122682-B507-42CB-AA26-DF5909BB4958}" srcOrd="2" destOrd="0" presId="urn:microsoft.com/office/officeart/2018/5/layout/CenteredIconLabelDescriptionList"/>
    <dgm:cxn modelId="{12CA5ED0-DD07-F74D-8C11-0D213ACBC47C}" type="presParOf" srcId="{B6122682-B507-42CB-AA26-DF5909BB4958}" destId="{1D1EA0FC-55F5-4080-A408-347CDDB7A5CB}" srcOrd="0" destOrd="0" presId="urn:microsoft.com/office/officeart/2018/5/layout/CenteredIconLabelDescriptionList"/>
    <dgm:cxn modelId="{1E0A6761-4138-7648-A413-865F57D88098}" type="presParOf" srcId="{B6122682-B507-42CB-AA26-DF5909BB4958}" destId="{F95EFFC6-9A80-4AF2-9DB0-3232192D48E0}" srcOrd="1" destOrd="0" presId="urn:microsoft.com/office/officeart/2018/5/layout/CenteredIconLabelDescriptionList"/>
    <dgm:cxn modelId="{6B7A8DA9-21FB-054F-8755-DFB604BFBF73}" type="presParOf" srcId="{B6122682-B507-42CB-AA26-DF5909BB4958}" destId="{C1E931F4-E046-4BA9-B24D-B4DAC407C4AF}" srcOrd="2" destOrd="0" presId="urn:microsoft.com/office/officeart/2018/5/layout/CenteredIconLabelDescriptionList"/>
    <dgm:cxn modelId="{4DA9023D-622C-8044-BA03-C8B47289BDB3}" type="presParOf" srcId="{B6122682-B507-42CB-AA26-DF5909BB4958}" destId="{C74B98F7-9726-40A3-9071-02B6E1A4E636}" srcOrd="3" destOrd="0" presId="urn:microsoft.com/office/officeart/2018/5/layout/CenteredIconLabelDescriptionList"/>
    <dgm:cxn modelId="{F20BC00C-064F-8A49-BD0F-901A1B7C4719}" type="presParOf" srcId="{B6122682-B507-42CB-AA26-DF5909BB4958}" destId="{821DF76E-2097-4ED5-B58A-C68FB3C50182}" srcOrd="4" destOrd="0" presId="urn:microsoft.com/office/officeart/2018/5/layout/CenteredIconLabelDescriptionList"/>
    <dgm:cxn modelId="{59D8A253-8E13-6C41-88C1-CF797349B265}" type="presParOf" srcId="{1D2329E6-726C-4A69-A5E9-1116B2E148F6}" destId="{6360F625-A48F-4EBE-AC2B-E660BB22CC1B}" srcOrd="3" destOrd="0" presId="urn:microsoft.com/office/officeart/2018/5/layout/CenteredIconLabelDescriptionList"/>
    <dgm:cxn modelId="{B91851BB-4D45-4744-A3B0-D64327E08949}" type="presParOf" srcId="{1D2329E6-726C-4A69-A5E9-1116B2E148F6}" destId="{FFC2C0E1-2A87-4B3E-8C34-9F985A43197E}" srcOrd="4" destOrd="0" presId="urn:microsoft.com/office/officeart/2018/5/layout/CenteredIconLabelDescriptionList"/>
    <dgm:cxn modelId="{97982BB0-838D-9F42-AD46-C4E8C81E2BA7}" type="presParOf" srcId="{FFC2C0E1-2A87-4B3E-8C34-9F985A43197E}" destId="{ECFD2823-F5F3-41E4-94A9-ABACF04ED072}" srcOrd="0" destOrd="0" presId="urn:microsoft.com/office/officeart/2018/5/layout/CenteredIconLabelDescriptionList"/>
    <dgm:cxn modelId="{639B2A5B-FF1B-B444-8F24-5DF04BAFB8E2}" type="presParOf" srcId="{FFC2C0E1-2A87-4B3E-8C34-9F985A43197E}" destId="{755E1456-3463-41D6-8F8A-41B62A3EC984}" srcOrd="1" destOrd="0" presId="urn:microsoft.com/office/officeart/2018/5/layout/CenteredIconLabelDescriptionList"/>
    <dgm:cxn modelId="{FC3303C3-1EE1-3944-A55F-B8F9879C4673}" type="presParOf" srcId="{FFC2C0E1-2A87-4B3E-8C34-9F985A43197E}" destId="{6734F00E-BA49-4E01-9700-C5A082CA4CFF}" srcOrd="2" destOrd="0" presId="urn:microsoft.com/office/officeart/2018/5/layout/CenteredIconLabelDescriptionList"/>
    <dgm:cxn modelId="{E147E81D-F09B-BE4C-8CED-776933E3B2E9}" type="presParOf" srcId="{FFC2C0E1-2A87-4B3E-8C34-9F985A43197E}" destId="{E7B51E91-0AF4-492F-ADFA-410E67706E54}" srcOrd="3" destOrd="0" presId="urn:microsoft.com/office/officeart/2018/5/layout/CenteredIconLabelDescriptionList"/>
    <dgm:cxn modelId="{0D2CDE27-C5F8-FE48-8EA4-2E7A0C34E336}" type="presParOf" srcId="{FFC2C0E1-2A87-4B3E-8C34-9F985A43197E}" destId="{C0FB78C2-FE40-4591-8F70-1A9469D84308}" srcOrd="4" destOrd="0" presId="urn:microsoft.com/office/officeart/2018/5/layout/CenteredIconLabelDescriptionList"/>
    <dgm:cxn modelId="{3B9971E4-5A44-854A-BDC7-210CFC3EB797}" type="presParOf" srcId="{1D2329E6-726C-4A69-A5E9-1116B2E148F6}" destId="{3B081A2A-360E-4BBB-A4A8-65204EDE7957}" srcOrd="5" destOrd="0" presId="urn:microsoft.com/office/officeart/2018/5/layout/CenteredIconLabelDescriptionList"/>
    <dgm:cxn modelId="{9D008785-63C5-9F4C-BABF-8FD978D8008F}" type="presParOf" srcId="{1D2329E6-726C-4A69-A5E9-1116B2E148F6}" destId="{2E15BAE5-4592-4088-AA8C-2B079DA7B84A}" srcOrd="6" destOrd="0" presId="urn:microsoft.com/office/officeart/2018/5/layout/CenteredIconLabelDescriptionList"/>
    <dgm:cxn modelId="{C0BE873B-747C-3545-AB03-69F9B6516CDA}" type="presParOf" srcId="{2E15BAE5-4592-4088-AA8C-2B079DA7B84A}" destId="{4036EF3F-36E0-4055-A8D5-3C691231CFD7}" srcOrd="0" destOrd="0" presId="urn:microsoft.com/office/officeart/2018/5/layout/CenteredIconLabelDescriptionList"/>
    <dgm:cxn modelId="{BA231613-AF07-0047-8B02-96F8E6D1D72E}" type="presParOf" srcId="{2E15BAE5-4592-4088-AA8C-2B079DA7B84A}" destId="{0439110D-CBEE-4853-9CF2-009918BB893B}" srcOrd="1" destOrd="0" presId="urn:microsoft.com/office/officeart/2018/5/layout/CenteredIconLabelDescriptionList"/>
    <dgm:cxn modelId="{364C334F-A71D-AD45-85D4-73CC40A8DC1B}" type="presParOf" srcId="{2E15BAE5-4592-4088-AA8C-2B079DA7B84A}" destId="{81992A18-E343-4327-9F98-760B9DDEAE78}" srcOrd="2" destOrd="0" presId="urn:microsoft.com/office/officeart/2018/5/layout/CenteredIconLabelDescriptionList"/>
    <dgm:cxn modelId="{AC83B2A3-F809-D74E-84EB-BD9CFA8C5203}" type="presParOf" srcId="{2E15BAE5-4592-4088-AA8C-2B079DA7B84A}" destId="{B8BF4C2F-E2BA-4A15-93DD-08914715A923}" srcOrd="3" destOrd="0" presId="urn:microsoft.com/office/officeart/2018/5/layout/CenteredIconLabelDescriptionList"/>
    <dgm:cxn modelId="{DB482507-B9B5-B647-AF8A-EF515506CAB9}" type="presParOf" srcId="{2E15BAE5-4592-4088-AA8C-2B079DA7B84A}" destId="{2E80F9A5-FF27-41C4-991D-B12D0B4A5E0A}" srcOrd="4" destOrd="0" presId="urn:microsoft.com/office/officeart/2018/5/layout/CenteredIconLabelDescriptionList"/>
    <dgm:cxn modelId="{8112CA09-A565-7043-8D06-B6450A243E57}" type="presParOf" srcId="{1D2329E6-726C-4A69-A5E9-1116B2E148F6}" destId="{42049D7F-8968-4BAC-A7F7-F7E30003C35F}" srcOrd="7" destOrd="0" presId="urn:microsoft.com/office/officeart/2018/5/layout/CenteredIconLabelDescriptionList"/>
    <dgm:cxn modelId="{A38197C3-19F5-8A45-8EE6-A29497D7ED79}" type="presParOf" srcId="{1D2329E6-726C-4A69-A5E9-1116B2E148F6}" destId="{208A9942-76DF-4B04-A16F-838CBCA15F10}" srcOrd="8" destOrd="0" presId="urn:microsoft.com/office/officeart/2018/5/layout/CenteredIconLabelDescriptionList"/>
    <dgm:cxn modelId="{A1C290A3-C6DF-0543-A619-F49F2A954A6D}" type="presParOf" srcId="{208A9942-76DF-4B04-A16F-838CBCA15F10}" destId="{BFF496A9-E620-4159-8D37-97871E43ED54}" srcOrd="0" destOrd="0" presId="urn:microsoft.com/office/officeart/2018/5/layout/CenteredIconLabelDescriptionList"/>
    <dgm:cxn modelId="{887013DC-0191-3E48-987A-C238B1D1FA49}" type="presParOf" srcId="{208A9942-76DF-4B04-A16F-838CBCA15F10}" destId="{54395FDD-6651-42F4-BEF5-8269B1F7D219}" srcOrd="1" destOrd="0" presId="urn:microsoft.com/office/officeart/2018/5/layout/CenteredIconLabelDescriptionList"/>
    <dgm:cxn modelId="{B99B4A0C-33E7-7945-B295-B4CBDF2E879E}" type="presParOf" srcId="{208A9942-76DF-4B04-A16F-838CBCA15F10}" destId="{CC899400-BB34-4040-9FA9-E8BC8534091D}" srcOrd="2" destOrd="0" presId="urn:microsoft.com/office/officeart/2018/5/layout/CenteredIconLabelDescriptionList"/>
    <dgm:cxn modelId="{5259DA9E-A67D-4D4C-8BF5-D300017FC41A}" type="presParOf" srcId="{208A9942-76DF-4B04-A16F-838CBCA15F10}" destId="{D117D11D-8E0C-4921-8B32-D690C8041D41}" srcOrd="3" destOrd="0" presId="urn:microsoft.com/office/officeart/2018/5/layout/CenteredIconLabelDescriptionList"/>
    <dgm:cxn modelId="{4B775B21-4BAD-0F49-A63A-27DCF1E69C4B}" type="presParOf" srcId="{208A9942-76DF-4B04-A16F-838CBCA15F10}" destId="{6766FB25-49E5-47AA-9BBA-6851E961C5C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E36824-03CD-4FA7-BD08-ABFD148FEF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661C344-FEB9-4CB8-A790-3EF5B668FF29}">
      <dgm:prSet custT="1"/>
      <dgm:spPr/>
      <dgm:t>
        <a:bodyPr/>
        <a:lstStyle/>
        <a:p>
          <a:pPr algn="just"/>
          <a:r>
            <a:rPr lang="es-BO" sz="1600" b="1" dirty="0">
              <a:solidFill>
                <a:schemeClr val="tx1">
                  <a:lumMod val="95000"/>
                  <a:lumOff val="5000"/>
                </a:schemeClr>
              </a:solidFill>
            </a:rPr>
            <a:t>El bajo e inequitativo acceso a los últimos grados del nivel primario y al nivel secundario, donde se verifica una sustancial caída en la matricula después de los 12 años de edad.</a:t>
          </a:r>
        </a:p>
        <a:p>
          <a:pPr algn="just"/>
          <a:r>
            <a:rPr lang="es-BO" sz="1600" b="1" dirty="0">
              <a:solidFill>
                <a:schemeClr val="tx1">
                  <a:lumMod val="95000"/>
                  <a:lumOff val="5000"/>
                </a:schemeClr>
              </a:solidFill>
            </a:rPr>
            <a:t> Debido a factores tales como la falta de oferta de los niveles educativos correspondientes, y a la participación en el mercado de trabajo, lo que mantiene a los niños y niñas fuera de la escuela.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7E3DE17-FE35-4FD2-A790-8ABFFEB0088B}" type="parTrans" cxnId="{CD001134-99B0-4223-8D35-9676F6C78DDF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EE42DA85-6E46-4560-A519-1E593427B680}" type="sibTrans" cxnId="{CD001134-99B0-4223-8D35-9676F6C78DDF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840AFF31-DFF3-4B5C-A9E9-E0C11E5E73E0}">
      <dgm:prSet custT="1"/>
      <dgm:spPr/>
      <dgm:t>
        <a:bodyPr/>
        <a:lstStyle/>
        <a:p>
          <a:pPr algn="just"/>
          <a:r>
            <a:rPr lang="es-BO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La baja y desigual calidad de la educación.</a:t>
          </a:r>
        </a:p>
        <a:p>
          <a:pPr algn="just"/>
          <a:r>
            <a:rPr lang="es-BO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Bajos niveles de rendimiento en las pruebas de lectura y matemáticas.</a:t>
          </a:r>
        </a:p>
        <a:p>
          <a:pPr algn="just"/>
          <a:r>
            <a:rPr lang="es-BO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Currículos y materiales pedagógicos desactualizados en la enseñanza.</a:t>
          </a:r>
        </a:p>
        <a:p>
          <a:pPr algn="just"/>
          <a:r>
            <a:rPr lang="es-BO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Infraestructura inadecuada, clases de tamaño desbalanceado.</a:t>
          </a:r>
        </a:p>
        <a:p>
          <a:pPr algn="just"/>
          <a:r>
            <a:rPr lang="es-BO" sz="1600" b="1" dirty="0">
              <a:solidFill>
                <a:schemeClr val="accent1">
                  <a:lumMod val="60000"/>
                  <a:lumOff val="40000"/>
                </a:schemeClr>
              </a:solidFill>
            </a:rPr>
            <a:t>Docentes con insuficiente e inadecuada formación y recursos pedagógicos.</a:t>
          </a:r>
          <a:endParaRPr lang="en-US" sz="16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D2B4A6F4-EECD-4D6F-A78C-C90E2D8F1D4B}" type="parTrans" cxnId="{8C3227B4-D330-402C-8893-D992972763BF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1E46DAFD-460D-461D-AE4A-1DE33BC4B3F6}" type="sibTrans" cxnId="{8C3227B4-D330-402C-8893-D992972763BF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60EC831A-81BE-44BE-A8A0-0235DB2BE67E}">
      <dgm:prSet custT="1"/>
      <dgm:spPr/>
      <dgm:t>
        <a:bodyPr/>
        <a:lstStyle/>
        <a:p>
          <a:pPr algn="just"/>
          <a:r>
            <a:rPr lang="es-BO" sz="1600" b="1" dirty="0">
              <a:solidFill>
                <a:schemeClr val="accent2">
                  <a:lumMod val="75000"/>
                </a:schemeClr>
              </a:solidFill>
            </a:rPr>
            <a:t>Sistema educativo ineficiente, donde a pesar del esfuerzo realizado en términos de los recursos destinados al sector educativo.</a:t>
          </a:r>
        </a:p>
        <a:p>
          <a:pPr algn="just"/>
          <a:r>
            <a:rPr lang="es-BO" sz="1600" b="1" dirty="0">
              <a:solidFill>
                <a:schemeClr val="accent2">
                  <a:lumMod val="75000"/>
                </a:schemeClr>
              </a:solidFill>
            </a:rPr>
            <a:t>El país no está logrando formar los ciudadanos íntegros. </a:t>
          </a:r>
          <a:endParaRPr lang="en-US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DBB038E2-EDDE-44CA-985E-F6740723738C}" type="parTrans" cxnId="{DA3D0BD5-E21B-46B0-812E-A7AA2E329C81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F9510B9C-0AAE-41AD-8A09-E44F4B7AD5E6}" type="sibTrans" cxnId="{DA3D0BD5-E21B-46B0-812E-A7AA2E329C81}">
      <dgm:prSet/>
      <dgm:spPr/>
      <dgm:t>
        <a:bodyPr/>
        <a:lstStyle/>
        <a:p>
          <a:endParaRPr lang="en-US" sz="1600" b="1">
            <a:solidFill>
              <a:srgbClr val="002060"/>
            </a:solidFill>
          </a:endParaRPr>
        </a:p>
      </dgm:t>
    </dgm:pt>
    <dgm:pt modelId="{0C229987-0EE2-4167-8AB3-C9FA4764DBD4}" type="pres">
      <dgm:prSet presAssocID="{C3E36824-03CD-4FA7-BD08-ABFD148FEF66}" presName="root" presStyleCnt="0">
        <dgm:presLayoutVars>
          <dgm:dir/>
          <dgm:resizeHandles val="exact"/>
        </dgm:presLayoutVars>
      </dgm:prSet>
      <dgm:spPr/>
    </dgm:pt>
    <dgm:pt modelId="{1DB353A5-BFB5-467A-BBFE-56F8AF30679D}" type="pres">
      <dgm:prSet presAssocID="{C3E36824-03CD-4FA7-BD08-ABFD148FEF66}" presName="container" presStyleCnt="0">
        <dgm:presLayoutVars>
          <dgm:dir/>
          <dgm:resizeHandles val="exact"/>
        </dgm:presLayoutVars>
      </dgm:prSet>
      <dgm:spPr/>
    </dgm:pt>
    <dgm:pt modelId="{A578C3C8-B438-46E5-9BE1-371166885C99}" type="pres">
      <dgm:prSet presAssocID="{5661C344-FEB9-4CB8-A790-3EF5B668FF29}" presName="compNode" presStyleCnt="0"/>
      <dgm:spPr/>
    </dgm:pt>
    <dgm:pt modelId="{BCB93C3A-B535-4043-B699-A268AC94638B}" type="pres">
      <dgm:prSet presAssocID="{5661C344-FEB9-4CB8-A790-3EF5B668FF29}" presName="iconBgRect" presStyleLbl="bgShp" presStyleIdx="0" presStyleCnt="3"/>
      <dgm:spPr/>
    </dgm:pt>
    <dgm:pt modelId="{413508E9-1FD8-4CAF-B5A0-63ACE5DC1B2A}" type="pres">
      <dgm:prSet presAssocID="{5661C344-FEB9-4CB8-A790-3EF5B668FF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9AC3AB4-D2FE-4072-9DB2-00967D1867C7}" type="pres">
      <dgm:prSet presAssocID="{5661C344-FEB9-4CB8-A790-3EF5B668FF29}" presName="spaceRect" presStyleCnt="0"/>
      <dgm:spPr/>
    </dgm:pt>
    <dgm:pt modelId="{FC2A4D0A-BA36-44AD-8773-B26B2F161F9E}" type="pres">
      <dgm:prSet presAssocID="{5661C344-FEB9-4CB8-A790-3EF5B668FF29}" presName="textRect" presStyleLbl="revTx" presStyleIdx="0" presStyleCnt="3">
        <dgm:presLayoutVars>
          <dgm:chMax val="1"/>
          <dgm:chPref val="1"/>
        </dgm:presLayoutVars>
      </dgm:prSet>
      <dgm:spPr/>
    </dgm:pt>
    <dgm:pt modelId="{DAC8DE0F-F2F5-46E3-A1A0-9F852401A195}" type="pres">
      <dgm:prSet presAssocID="{EE42DA85-6E46-4560-A519-1E593427B680}" presName="sibTrans" presStyleLbl="sibTrans2D1" presStyleIdx="0" presStyleCnt="0"/>
      <dgm:spPr/>
    </dgm:pt>
    <dgm:pt modelId="{343BE08D-CB84-4C4C-96AD-21A64BCDFC3D}" type="pres">
      <dgm:prSet presAssocID="{840AFF31-DFF3-4B5C-A9E9-E0C11E5E73E0}" presName="compNode" presStyleCnt="0"/>
      <dgm:spPr/>
    </dgm:pt>
    <dgm:pt modelId="{801F0B68-1A66-49E1-8AAF-789A06ED4BB0}" type="pres">
      <dgm:prSet presAssocID="{840AFF31-DFF3-4B5C-A9E9-E0C11E5E73E0}" presName="iconBgRect" presStyleLbl="bgShp" presStyleIdx="1" presStyleCnt="3"/>
      <dgm:spPr/>
    </dgm:pt>
    <dgm:pt modelId="{96088D36-AE63-4B4D-B870-32FE781BBD99}" type="pres">
      <dgm:prSet presAssocID="{840AFF31-DFF3-4B5C-A9E9-E0C11E5E73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076824F-3F3F-46FA-A174-86FE0A06C704}" type="pres">
      <dgm:prSet presAssocID="{840AFF31-DFF3-4B5C-A9E9-E0C11E5E73E0}" presName="spaceRect" presStyleCnt="0"/>
      <dgm:spPr/>
    </dgm:pt>
    <dgm:pt modelId="{00C17367-B522-4F35-8B8E-74009578E260}" type="pres">
      <dgm:prSet presAssocID="{840AFF31-DFF3-4B5C-A9E9-E0C11E5E73E0}" presName="textRect" presStyleLbl="revTx" presStyleIdx="1" presStyleCnt="3" custScaleX="111706">
        <dgm:presLayoutVars>
          <dgm:chMax val="1"/>
          <dgm:chPref val="1"/>
        </dgm:presLayoutVars>
      </dgm:prSet>
      <dgm:spPr/>
    </dgm:pt>
    <dgm:pt modelId="{CFC5C240-E95C-4E6E-AA73-E24AEB13289D}" type="pres">
      <dgm:prSet presAssocID="{1E46DAFD-460D-461D-AE4A-1DE33BC4B3F6}" presName="sibTrans" presStyleLbl="sibTrans2D1" presStyleIdx="0" presStyleCnt="0"/>
      <dgm:spPr/>
    </dgm:pt>
    <dgm:pt modelId="{9283D054-1513-4666-B28B-70F93BDCBDE4}" type="pres">
      <dgm:prSet presAssocID="{60EC831A-81BE-44BE-A8A0-0235DB2BE67E}" presName="compNode" presStyleCnt="0"/>
      <dgm:spPr/>
    </dgm:pt>
    <dgm:pt modelId="{A5B95927-6061-4A1D-A3F2-D6BD1D15783E}" type="pres">
      <dgm:prSet presAssocID="{60EC831A-81BE-44BE-A8A0-0235DB2BE67E}" presName="iconBgRect" presStyleLbl="bgShp" presStyleIdx="2" presStyleCnt="3"/>
      <dgm:spPr/>
    </dgm:pt>
    <dgm:pt modelId="{9DCD0436-7F5D-4451-90D3-84094F027EAF}" type="pres">
      <dgm:prSet presAssocID="{60EC831A-81BE-44BE-A8A0-0235DB2BE67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F42120E3-6DB4-4F69-9DE7-3DA51318FD97}" type="pres">
      <dgm:prSet presAssocID="{60EC831A-81BE-44BE-A8A0-0235DB2BE67E}" presName="spaceRect" presStyleCnt="0"/>
      <dgm:spPr/>
    </dgm:pt>
    <dgm:pt modelId="{E5C45D8E-2330-4D09-BE09-EE854121EB65}" type="pres">
      <dgm:prSet presAssocID="{60EC831A-81BE-44BE-A8A0-0235DB2BE67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001134-99B0-4223-8D35-9676F6C78DDF}" srcId="{C3E36824-03CD-4FA7-BD08-ABFD148FEF66}" destId="{5661C344-FEB9-4CB8-A790-3EF5B668FF29}" srcOrd="0" destOrd="0" parTransId="{E7E3DE17-FE35-4FD2-A790-8ABFFEB0088B}" sibTransId="{EE42DA85-6E46-4560-A519-1E593427B680}"/>
    <dgm:cxn modelId="{F167ED37-AA26-4216-BA77-F599383C7590}" type="presOf" srcId="{840AFF31-DFF3-4B5C-A9E9-E0C11E5E73E0}" destId="{00C17367-B522-4F35-8B8E-74009578E260}" srcOrd="0" destOrd="0" presId="urn:microsoft.com/office/officeart/2018/2/layout/IconCircleList"/>
    <dgm:cxn modelId="{A6E1735E-F090-46BC-9AB9-4E17F986F2C0}" type="presOf" srcId="{60EC831A-81BE-44BE-A8A0-0235DB2BE67E}" destId="{E5C45D8E-2330-4D09-BE09-EE854121EB65}" srcOrd="0" destOrd="0" presId="urn:microsoft.com/office/officeart/2018/2/layout/IconCircleList"/>
    <dgm:cxn modelId="{BAFAFD96-6485-43EB-9155-A1B76FCB379E}" type="presOf" srcId="{1E46DAFD-460D-461D-AE4A-1DE33BC4B3F6}" destId="{CFC5C240-E95C-4E6E-AA73-E24AEB13289D}" srcOrd="0" destOrd="0" presId="urn:microsoft.com/office/officeart/2018/2/layout/IconCircleList"/>
    <dgm:cxn modelId="{8C3227B4-D330-402C-8893-D992972763BF}" srcId="{C3E36824-03CD-4FA7-BD08-ABFD148FEF66}" destId="{840AFF31-DFF3-4B5C-A9E9-E0C11E5E73E0}" srcOrd="1" destOrd="0" parTransId="{D2B4A6F4-EECD-4D6F-A78C-C90E2D8F1D4B}" sibTransId="{1E46DAFD-460D-461D-AE4A-1DE33BC4B3F6}"/>
    <dgm:cxn modelId="{CBA011C6-E7D6-49E4-8A82-EC38713F9DED}" type="presOf" srcId="{5661C344-FEB9-4CB8-A790-3EF5B668FF29}" destId="{FC2A4D0A-BA36-44AD-8773-B26B2F161F9E}" srcOrd="0" destOrd="0" presId="urn:microsoft.com/office/officeart/2018/2/layout/IconCircleList"/>
    <dgm:cxn modelId="{DA3D0BD5-E21B-46B0-812E-A7AA2E329C81}" srcId="{C3E36824-03CD-4FA7-BD08-ABFD148FEF66}" destId="{60EC831A-81BE-44BE-A8A0-0235DB2BE67E}" srcOrd="2" destOrd="0" parTransId="{DBB038E2-EDDE-44CA-985E-F6740723738C}" sibTransId="{F9510B9C-0AAE-41AD-8A09-E44F4B7AD5E6}"/>
    <dgm:cxn modelId="{36E9FBDE-CC37-4AD2-82BB-28EE44A0F72C}" type="presOf" srcId="{C3E36824-03CD-4FA7-BD08-ABFD148FEF66}" destId="{0C229987-0EE2-4167-8AB3-C9FA4764DBD4}" srcOrd="0" destOrd="0" presId="urn:microsoft.com/office/officeart/2018/2/layout/IconCircleList"/>
    <dgm:cxn modelId="{8A5E2AF6-B51D-4C0E-BC0A-91A8EDEB55AB}" type="presOf" srcId="{EE42DA85-6E46-4560-A519-1E593427B680}" destId="{DAC8DE0F-F2F5-46E3-A1A0-9F852401A195}" srcOrd="0" destOrd="0" presId="urn:microsoft.com/office/officeart/2018/2/layout/IconCircleList"/>
    <dgm:cxn modelId="{7648478D-0300-4174-8910-DCDAF917D71C}" type="presParOf" srcId="{0C229987-0EE2-4167-8AB3-C9FA4764DBD4}" destId="{1DB353A5-BFB5-467A-BBFE-56F8AF30679D}" srcOrd="0" destOrd="0" presId="urn:microsoft.com/office/officeart/2018/2/layout/IconCircleList"/>
    <dgm:cxn modelId="{DEFD89C5-1233-4F00-9F30-9D2CA88A1609}" type="presParOf" srcId="{1DB353A5-BFB5-467A-BBFE-56F8AF30679D}" destId="{A578C3C8-B438-46E5-9BE1-371166885C99}" srcOrd="0" destOrd="0" presId="urn:microsoft.com/office/officeart/2018/2/layout/IconCircleList"/>
    <dgm:cxn modelId="{468E7AE7-CFB5-4E1D-A23C-DA95BC3170B2}" type="presParOf" srcId="{A578C3C8-B438-46E5-9BE1-371166885C99}" destId="{BCB93C3A-B535-4043-B699-A268AC94638B}" srcOrd="0" destOrd="0" presId="urn:microsoft.com/office/officeart/2018/2/layout/IconCircleList"/>
    <dgm:cxn modelId="{F9622B88-D7BB-4135-8C7B-A5C5E2BD138D}" type="presParOf" srcId="{A578C3C8-B438-46E5-9BE1-371166885C99}" destId="{413508E9-1FD8-4CAF-B5A0-63ACE5DC1B2A}" srcOrd="1" destOrd="0" presId="urn:microsoft.com/office/officeart/2018/2/layout/IconCircleList"/>
    <dgm:cxn modelId="{34EFDE75-A786-48D8-8ABB-1B72BDDA02A0}" type="presParOf" srcId="{A578C3C8-B438-46E5-9BE1-371166885C99}" destId="{C9AC3AB4-D2FE-4072-9DB2-00967D1867C7}" srcOrd="2" destOrd="0" presId="urn:microsoft.com/office/officeart/2018/2/layout/IconCircleList"/>
    <dgm:cxn modelId="{125A3B71-3E31-48F2-908C-E477405F8510}" type="presParOf" srcId="{A578C3C8-B438-46E5-9BE1-371166885C99}" destId="{FC2A4D0A-BA36-44AD-8773-B26B2F161F9E}" srcOrd="3" destOrd="0" presId="urn:microsoft.com/office/officeart/2018/2/layout/IconCircleList"/>
    <dgm:cxn modelId="{53EC48D8-5B17-49C2-AC78-AB0ADF83D346}" type="presParOf" srcId="{1DB353A5-BFB5-467A-BBFE-56F8AF30679D}" destId="{DAC8DE0F-F2F5-46E3-A1A0-9F852401A195}" srcOrd="1" destOrd="0" presId="urn:microsoft.com/office/officeart/2018/2/layout/IconCircleList"/>
    <dgm:cxn modelId="{5B5DCA2E-3518-4B1A-96FB-379BF2186EDC}" type="presParOf" srcId="{1DB353A5-BFB5-467A-BBFE-56F8AF30679D}" destId="{343BE08D-CB84-4C4C-96AD-21A64BCDFC3D}" srcOrd="2" destOrd="0" presId="urn:microsoft.com/office/officeart/2018/2/layout/IconCircleList"/>
    <dgm:cxn modelId="{E3DCC479-79BD-41E8-8D7B-785656219BCE}" type="presParOf" srcId="{343BE08D-CB84-4C4C-96AD-21A64BCDFC3D}" destId="{801F0B68-1A66-49E1-8AAF-789A06ED4BB0}" srcOrd="0" destOrd="0" presId="urn:microsoft.com/office/officeart/2018/2/layout/IconCircleList"/>
    <dgm:cxn modelId="{1453686D-8746-4C22-BF72-F380F51D1F37}" type="presParOf" srcId="{343BE08D-CB84-4C4C-96AD-21A64BCDFC3D}" destId="{96088D36-AE63-4B4D-B870-32FE781BBD99}" srcOrd="1" destOrd="0" presId="urn:microsoft.com/office/officeart/2018/2/layout/IconCircleList"/>
    <dgm:cxn modelId="{A01E4710-AE51-4942-AD4F-0AD173A7197E}" type="presParOf" srcId="{343BE08D-CB84-4C4C-96AD-21A64BCDFC3D}" destId="{A076824F-3F3F-46FA-A174-86FE0A06C704}" srcOrd="2" destOrd="0" presId="urn:microsoft.com/office/officeart/2018/2/layout/IconCircleList"/>
    <dgm:cxn modelId="{34DC339F-B6AA-4F9A-8290-4080B5968A5A}" type="presParOf" srcId="{343BE08D-CB84-4C4C-96AD-21A64BCDFC3D}" destId="{00C17367-B522-4F35-8B8E-74009578E260}" srcOrd="3" destOrd="0" presId="urn:microsoft.com/office/officeart/2018/2/layout/IconCircleList"/>
    <dgm:cxn modelId="{4E636673-12BF-4D25-B86A-8758B6527288}" type="presParOf" srcId="{1DB353A5-BFB5-467A-BBFE-56F8AF30679D}" destId="{CFC5C240-E95C-4E6E-AA73-E24AEB13289D}" srcOrd="3" destOrd="0" presId="urn:microsoft.com/office/officeart/2018/2/layout/IconCircleList"/>
    <dgm:cxn modelId="{AAFF682D-08D3-4E7C-9D38-FB7CF7A259AF}" type="presParOf" srcId="{1DB353A5-BFB5-467A-BBFE-56F8AF30679D}" destId="{9283D054-1513-4666-B28B-70F93BDCBDE4}" srcOrd="4" destOrd="0" presId="urn:microsoft.com/office/officeart/2018/2/layout/IconCircleList"/>
    <dgm:cxn modelId="{1BC83826-C7D7-49EC-8FC3-714342C0751C}" type="presParOf" srcId="{9283D054-1513-4666-B28B-70F93BDCBDE4}" destId="{A5B95927-6061-4A1D-A3F2-D6BD1D15783E}" srcOrd="0" destOrd="0" presId="urn:microsoft.com/office/officeart/2018/2/layout/IconCircleList"/>
    <dgm:cxn modelId="{B1346F1D-11F5-4D35-9355-01917E738051}" type="presParOf" srcId="{9283D054-1513-4666-B28B-70F93BDCBDE4}" destId="{9DCD0436-7F5D-4451-90D3-84094F027EAF}" srcOrd="1" destOrd="0" presId="urn:microsoft.com/office/officeart/2018/2/layout/IconCircleList"/>
    <dgm:cxn modelId="{18800A5B-856E-43E7-A14D-E74BD27DFA29}" type="presParOf" srcId="{9283D054-1513-4666-B28B-70F93BDCBDE4}" destId="{F42120E3-6DB4-4F69-9DE7-3DA51318FD97}" srcOrd="2" destOrd="0" presId="urn:microsoft.com/office/officeart/2018/2/layout/IconCircleList"/>
    <dgm:cxn modelId="{FC546AE7-236E-4ECF-A0A6-CB2C713A7B2D}" type="presParOf" srcId="{9283D054-1513-4666-B28B-70F93BDCBDE4}" destId="{E5C45D8E-2330-4D09-BE09-EE854121EB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A5C80-C281-6A43-938E-829B8F389109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El Art. 77, bases de derechos y la responsabilidad estatal de gestionar y garantizar. Ley 070 de educación Avelino Siñani – Elizardo Pérez.</a:t>
          </a:r>
          <a:endParaRPr lang="en-US" sz="1900" kern="1200" dirty="0"/>
        </a:p>
      </dsp:txBody>
      <dsp:txXfrm>
        <a:off x="402550" y="1992"/>
        <a:ext cx="3034531" cy="1820718"/>
      </dsp:txXfrm>
    </dsp:sp>
    <dsp:sp modelId="{6DDB1734-3AA9-6D4A-8496-E062936E5D32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El Art. 84, el Estado y la Sociedad tienen el deber de erradicar el analfabetismo a través de programas acordes con la realidad.</a:t>
          </a:r>
          <a:endParaRPr lang="en-US" sz="1900" kern="1200" dirty="0"/>
        </a:p>
      </dsp:txBody>
      <dsp:txXfrm>
        <a:off x="3740534" y="1992"/>
        <a:ext cx="3034531" cy="1820718"/>
      </dsp:txXfrm>
    </dsp:sp>
    <dsp:sp modelId="{DCCEFC11-35AF-1D4B-857A-2CD0B4E3151B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El Estado debe garantizar el acceso a la educación y la permanencia de los ciudadanos en la condición de plena igualdad e equidad.</a:t>
          </a:r>
          <a:endParaRPr lang="en-US" sz="1900" kern="1200" dirty="0"/>
        </a:p>
      </dsp:txBody>
      <dsp:txXfrm>
        <a:off x="7078518" y="1992"/>
        <a:ext cx="3034531" cy="1820718"/>
      </dsp:txXfrm>
    </dsp:sp>
    <dsp:sp modelId="{9D394BD5-B0AE-4841-830A-B5D921B807D8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La calidad a la educación es garantizada institucionalmente por el Estado. Seguimiento, medición, evaluación.</a:t>
          </a:r>
          <a:endParaRPr lang="en-US" sz="1900" kern="1200" dirty="0"/>
        </a:p>
      </dsp:txBody>
      <dsp:txXfrm>
        <a:off x="3740534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9C75-10E3-C543-B766-191C18DC9ECB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kern="1200" dirty="0"/>
            <a:t>Ser unitaria, pública, universal, democrática, participativa, comunitaria, descolonizadora, de calidad, </a:t>
          </a:r>
          <a:r>
            <a:rPr lang="es-BO" sz="1600" kern="1200" dirty="0" err="1"/>
            <a:t>intracultural</a:t>
          </a:r>
          <a:r>
            <a:rPr lang="es-BO" sz="1600" kern="1200" dirty="0"/>
            <a:t>, intercultural y plurilingüe.</a:t>
          </a:r>
          <a:endParaRPr lang="en-US" sz="1600" kern="1200" dirty="0"/>
        </a:p>
      </dsp:txBody>
      <dsp:txXfrm rot="-5400000">
        <a:off x="3785616" y="197117"/>
        <a:ext cx="6675221" cy="1012303"/>
      </dsp:txXfrm>
    </dsp:sp>
    <dsp:sp modelId="{2796AEF4-CB9C-8445-B39C-EB2B06D22FD8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3800" kern="1200" dirty="0"/>
            <a:t>Las características</a:t>
          </a:r>
          <a:endParaRPr lang="en-US" sz="3800" kern="1200" dirty="0"/>
        </a:p>
      </dsp:txBody>
      <dsp:txXfrm>
        <a:off x="68454" y="70578"/>
        <a:ext cx="3648708" cy="1265378"/>
      </dsp:txXfrm>
    </dsp:sp>
    <dsp:sp modelId="{848E55FA-DE0C-314E-B167-5AA70397ABA2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kern="1200" dirty="0"/>
            <a:t>Que es una educación abierta, humanista, científica, técnica y tecnológica, productiva, territorial, teórica y práctica, liberadora y revolucionaria, crítica y solidaria.</a:t>
          </a:r>
          <a:endParaRPr lang="en-US" sz="1600" kern="1200" dirty="0"/>
        </a:p>
      </dsp:txBody>
      <dsp:txXfrm rot="-5400000">
        <a:off x="3785616" y="1669517"/>
        <a:ext cx="6675221" cy="1012303"/>
      </dsp:txXfrm>
    </dsp:sp>
    <dsp:sp modelId="{03E02E92-153F-4D41-9A05-B2F2A62B01D8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3800" kern="1200" dirty="0"/>
            <a:t>Fundamentado </a:t>
          </a:r>
          <a:endParaRPr lang="en-US" sz="3800" kern="1200" dirty="0"/>
        </a:p>
      </dsp:txBody>
      <dsp:txXfrm>
        <a:off x="68454" y="1542979"/>
        <a:ext cx="3648708" cy="1265378"/>
      </dsp:txXfrm>
    </dsp:sp>
    <dsp:sp modelId="{08CEA421-4114-1B43-8129-CCA3065A26CC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kern="1200" dirty="0"/>
            <a:t>La formación integral que vincule la teoría con la práctica productiva sin discriminación, la formación científica, técnica, tecnológica y productiva fomentando la investigación vinculada a la cosmovisión y cultura de los pueblos en complementariedad con los avances de la ciencia y la tecnología.</a:t>
          </a:r>
          <a:endParaRPr lang="en-US" sz="1600" kern="1200" dirty="0"/>
        </a:p>
      </dsp:txBody>
      <dsp:txXfrm rot="-5400000">
        <a:off x="3785616" y="3141918"/>
        <a:ext cx="6675221" cy="1012303"/>
      </dsp:txXfrm>
    </dsp:sp>
    <dsp:sp modelId="{A3815F43-1DBC-3546-9EAA-C281DF18F8D0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3800" kern="1200" dirty="0"/>
            <a:t>Objetivo </a:t>
          </a:r>
          <a:endParaRPr lang="en-US" sz="3800" kern="1200" dirty="0"/>
        </a:p>
      </dsp:txBody>
      <dsp:txXfrm>
        <a:off x="68454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D0AFF-EA42-434C-BDF3-F59A894E28E0}">
      <dsp:nvSpPr>
        <dsp:cNvPr id="0" name=""/>
        <dsp:cNvSpPr/>
      </dsp:nvSpPr>
      <dsp:spPr>
        <a:xfrm>
          <a:off x="637191" y="592642"/>
          <a:ext cx="669050" cy="590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21A13-C431-466F-962C-25F2818D7D09}">
      <dsp:nvSpPr>
        <dsp:cNvPr id="0" name=""/>
        <dsp:cNvSpPr/>
      </dsp:nvSpPr>
      <dsp:spPr>
        <a:xfrm>
          <a:off x="15930" y="1312868"/>
          <a:ext cx="1911573" cy="113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1800" kern="1200" dirty="0"/>
            <a:t>En la actualidad si bien la ley es precedida por un discurso político e ideológico.</a:t>
          </a:r>
          <a:endParaRPr lang="en-US" sz="1800" kern="1200" dirty="0"/>
        </a:p>
      </dsp:txBody>
      <dsp:txXfrm>
        <a:off x="15930" y="1312868"/>
        <a:ext cx="1911573" cy="1138121"/>
      </dsp:txXfrm>
    </dsp:sp>
    <dsp:sp modelId="{F3A3740A-1587-4EFF-9A00-EF6FD89F6BA3}">
      <dsp:nvSpPr>
        <dsp:cNvPr id="0" name=""/>
        <dsp:cNvSpPr/>
      </dsp:nvSpPr>
      <dsp:spPr>
        <a:xfrm>
          <a:off x="15930" y="2511140"/>
          <a:ext cx="1911573" cy="10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EA0FC-55F5-4080-A408-347CDDB7A5CB}">
      <dsp:nvSpPr>
        <dsp:cNvPr id="0" name=""/>
        <dsp:cNvSpPr/>
      </dsp:nvSpPr>
      <dsp:spPr>
        <a:xfrm>
          <a:off x="2883290" y="592642"/>
          <a:ext cx="669050" cy="5909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931F4-E046-4BA9-B24D-B4DAC407C4AF}">
      <dsp:nvSpPr>
        <dsp:cNvPr id="0" name=""/>
        <dsp:cNvSpPr/>
      </dsp:nvSpPr>
      <dsp:spPr>
        <a:xfrm>
          <a:off x="2262028" y="1312868"/>
          <a:ext cx="1911573" cy="113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1800" kern="1200" dirty="0"/>
            <a:t>No existen aplicaciones para hacer viable la ley, para generar una transformación integral del Sistema Educativo.</a:t>
          </a:r>
          <a:endParaRPr lang="en-US" sz="1800" kern="1200" dirty="0"/>
        </a:p>
      </dsp:txBody>
      <dsp:txXfrm>
        <a:off x="2262028" y="1312868"/>
        <a:ext cx="1911573" cy="1138121"/>
      </dsp:txXfrm>
    </dsp:sp>
    <dsp:sp modelId="{821DF76E-2097-4ED5-B58A-C68FB3C50182}">
      <dsp:nvSpPr>
        <dsp:cNvPr id="0" name=""/>
        <dsp:cNvSpPr/>
      </dsp:nvSpPr>
      <dsp:spPr>
        <a:xfrm>
          <a:off x="2262028" y="2511140"/>
          <a:ext cx="1911573" cy="10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D2823-F5F3-41E4-94A9-ABACF04ED072}">
      <dsp:nvSpPr>
        <dsp:cNvPr id="0" name=""/>
        <dsp:cNvSpPr/>
      </dsp:nvSpPr>
      <dsp:spPr>
        <a:xfrm>
          <a:off x="5129389" y="592642"/>
          <a:ext cx="669050" cy="5909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F00E-BA49-4E01-9700-C5A082CA4CFF}">
      <dsp:nvSpPr>
        <dsp:cNvPr id="0" name=""/>
        <dsp:cNvSpPr/>
      </dsp:nvSpPr>
      <dsp:spPr>
        <a:xfrm>
          <a:off x="4508127" y="1312868"/>
          <a:ext cx="1911573" cy="113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1800" b="1" kern="1200" dirty="0"/>
            <a:t>El tejido formado hasta hoy presenta espacios vacíos que las orientaciones ideológicas parecen descuidar.</a:t>
          </a:r>
          <a:endParaRPr lang="en-US" sz="1800" b="1" kern="1200" dirty="0"/>
        </a:p>
      </dsp:txBody>
      <dsp:txXfrm>
        <a:off x="4508127" y="1312868"/>
        <a:ext cx="1911573" cy="1138121"/>
      </dsp:txXfrm>
    </dsp:sp>
    <dsp:sp modelId="{C0FB78C2-FE40-4591-8F70-1A9469D84308}">
      <dsp:nvSpPr>
        <dsp:cNvPr id="0" name=""/>
        <dsp:cNvSpPr/>
      </dsp:nvSpPr>
      <dsp:spPr>
        <a:xfrm>
          <a:off x="4508127" y="2511140"/>
          <a:ext cx="1911573" cy="10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6EF3F-36E0-4055-A8D5-3C691231CFD7}">
      <dsp:nvSpPr>
        <dsp:cNvPr id="0" name=""/>
        <dsp:cNvSpPr/>
      </dsp:nvSpPr>
      <dsp:spPr>
        <a:xfrm>
          <a:off x="7375487" y="573319"/>
          <a:ext cx="669050" cy="5909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92A18-E343-4327-9F98-760B9DDEAE78}">
      <dsp:nvSpPr>
        <dsp:cNvPr id="0" name=""/>
        <dsp:cNvSpPr/>
      </dsp:nvSpPr>
      <dsp:spPr>
        <a:xfrm>
          <a:off x="6754226" y="1403402"/>
          <a:ext cx="1911573" cy="9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1800" kern="1200" dirty="0"/>
            <a:t>Evaluaciones de la situación actual de la educación</a:t>
          </a:r>
          <a:endParaRPr lang="en-US" sz="1800" kern="1200" dirty="0"/>
        </a:p>
      </dsp:txBody>
      <dsp:txXfrm>
        <a:off x="6754226" y="1403402"/>
        <a:ext cx="1911573" cy="918406"/>
      </dsp:txXfrm>
    </dsp:sp>
    <dsp:sp modelId="{2E80F9A5-FF27-41C4-991D-B12D0B4A5E0A}">
      <dsp:nvSpPr>
        <dsp:cNvPr id="0" name=""/>
        <dsp:cNvSpPr/>
      </dsp:nvSpPr>
      <dsp:spPr>
        <a:xfrm>
          <a:off x="6754226" y="2491817"/>
          <a:ext cx="1911573" cy="112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400" kern="1200" dirty="0"/>
            <a:t>Ramas curriculares diversificadas. 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400" kern="1200" dirty="0"/>
            <a:t>Las necesidades de aprendizaje según la realidad geográfica e histórica determinada.</a:t>
          </a:r>
          <a:endParaRPr lang="en-US" sz="1400" kern="1200" dirty="0"/>
        </a:p>
      </dsp:txBody>
      <dsp:txXfrm>
        <a:off x="6754226" y="2491817"/>
        <a:ext cx="1911573" cy="1127668"/>
      </dsp:txXfrm>
    </dsp:sp>
    <dsp:sp modelId="{BFF496A9-E620-4159-8D37-97871E43ED54}">
      <dsp:nvSpPr>
        <dsp:cNvPr id="0" name=""/>
        <dsp:cNvSpPr/>
      </dsp:nvSpPr>
      <dsp:spPr>
        <a:xfrm>
          <a:off x="9621586" y="592642"/>
          <a:ext cx="669050" cy="5909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99400-BB34-4040-9FA9-E8BC8534091D}">
      <dsp:nvSpPr>
        <dsp:cNvPr id="0" name=""/>
        <dsp:cNvSpPr/>
      </dsp:nvSpPr>
      <dsp:spPr>
        <a:xfrm>
          <a:off x="9000325" y="1312868"/>
          <a:ext cx="1911573" cy="113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BO" sz="1800" kern="1200" dirty="0"/>
            <a:t>Problema más serio que enfrenta el sistema educativo boliviano hoy:</a:t>
          </a:r>
          <a:endParaRPr lang="en-US" sz="1800" kern="1200" dirty="0"/>
        </a:p>
      </dsp:txBody>
      <dsp:txXfrm>
        <a:off x="9000325" y="1312868"/>
        <a:ext cx="1911573" cy="1138121"/>
      </dsp:txXfrm>
    </dsp:sp>
    <dsp:sp modelId="{6766FB25-49E5-47AA-9BBA-6851E961C5C3}">
      <dsp:nvSpPr>
        <dsp:cNvPr id="0" name=""/>
        <dsp:cNvSpPr/>
      </dsp:nvSpPr>
      <dsp:spPr>
        <a:xfrm>
          <a:off x="9000325" y="2700325"/>
          <a:ext cx="1911573" cy="10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300" kern="1200" dirty="0"/>
            <a:t>Es la falta de transparencia y de criterios objetivos en la designación de cargos para los docentes</a:t>
          </a:r>
          <a:endParaRPr lang="en-US" sz="1300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9000325" y="2700325"/>
        <a:ext cx="1911573" cy="1089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93C3A-B535-4043-B699-A268AC94638B}">
      <dsp:nvSpPr>
        <dsp:cNvPr id="0" name=""/>
        <dsp:cNvSpPr/>
      </dsp:nvSpPr>
      <dsp:spPr>
        <a:xfrm>
          <a:off x="142620" y="16405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508E9-1FD8-4CAF-B5A0-63ACE5DC1B2A}">
      <dsp:nvSpPr>
        <dsp:cNvPr id="0" name=""/>
        <dsp:cNvSpPr/>
      </dsp:nvSpPr>
      <dsp:spPr>
        <a:xfrm>
          <a:off x="334071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A4D0A-BA36-44AD-8773-B26B2F161F9E}">
      <dsp:nvSpPr>
        <dsp:cNvPr id="0" name=""/>
        <dsp:cNvSpPr/>
      </dsp:nvSpPr>
      <dsp:spPr>
        <a:xfrm>
          <a:off x="1249652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El bajo e inequitativo acceso a los últimos grados del nivel primario y al nivel secundario, donde se verifica una sustancial caída en la matricula después de los 12 años de edad.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Debido a factores tales como la falta de oferta de los niveles educativos correspondientes, y a la participación en el mercado de trabajo, lo que mantiene a los niños y niñas fuera de la escuela.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49652" y="1640565"/>
        <a:ext cx="2148945" cy="911674"/>
      </dsp:txXfrm>
    </dsp:sp>
    <dsp:sp modelId="{801F0B68-1A66-49E1-8AAF-789A06ED4BB0}">
      <dsp:nvSpPr>
        <dsp:cNvPr id="0" name=""/>
        <dsp:cNvSpPr/>
      </dsp:nvSpPr>
      <dsp:spPr>
        <a:xfrm>
          <a:off x="3773036" y="1640565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88D36-AE63-4B4D-B870-32FE781BBD99}">
      <dsp:nvSpPr>
        <dsp:cNvPr id="0" name=""/>
        <dsp:cNvSpPr/>
      </dsp:nvSpPr>
      <dsp:spPr>
        <a:xfrm>
          <a:off x="3964487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17367-B522-4F35-8B8E-74009578E260}">
      <dsp:nvSpPr>
        <dsp:cNvPr id="0" name=""/>
        <dsp:cNvSpPr/>
      </dsp:nvSpPr>
      <dsp:spPr>
        <a:xfrm>
          <a:off x="4754291" y="1640565"/>
          <a:ext cx="2400501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La baja y desigual calidad de la educación.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Bajos niveles de rendimiento en las pruebas de lectura y matemáticas.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Currículos y materiales pedagógicos desactualizados en la enseñanza.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Infraestructura inadecuada, clases de tamaño desbalanceado.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Docentes con insuficiente e inadecuada formación y recursos pedagógicos.</a:t>
          </a:r>
          <a:endParaRPr lang="en-US" sz="16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754291" y="1640565"/>
        <a:ext cx="2400501" cy="911674"/>
      </dsp:txXfrm>
    </dsp:sp>
    <dsp:sp modelId="{A5B95927-6061-4A1D-A3F2-D6BD1D15783E}">
      <dsp:nvSpPr>
        <dsp:cNvPr id="0" name=""/>
        <dsp:cNvSpPr/>
      </dsp:nvSpPr>
      <dsp:spPr>
        <a:xfrm>
          <a:off x="7529230" y="1640565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D0436-7F5D-4451-90D3-84094F027EAF}">
      <dsp:nvSpPr>
        <dsp:cNvPr id="0" name=""/>
        <dsp:cNvSpPr/>
      </dsp:nvSpPr>
      <dsp:spPr>
        <a:xfrm>
          <a:off x="7720681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45D8E-2330-4D09-BE09-EE854121EB65}">
      <dsp:nvSpPr>
        <dsp:cNvPr id="0" name=""/>
        <dsp:cNvSpPr/>
      </dsp:nvSpPr>
      <dsp:spPr>
        <a:xfrm>
          <a:off x="8636262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2">
                  <a:lumMod val="75000"/>
                </a:schemeClr>
              </a:solidFill>
            </a:rPr>
            <a:t>Sistema educativo ineficiente, donde a pesar del esfuerzo realizado en términos de los recursos destinados al sector educativo.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1" kern="1200" dirty="0">
              <a:solidFill>
                <a:schemeClr val="accent2">
                  <a:lumMod val="75000"/>
                </a:schemeClr>
              </a:solidFill>
            </a:rPr>
            <a:t>El país no está logrando formar los ciudadanos íntegros. </a:t>
          </a:r>
          <a:endParaRPr lang="en-US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636262" y="1640565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16C4-EB53-3842-A7A1-E19A010814AE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6D71-0A93-0948-AC98-080363008D0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775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D6D71-0A93-0948-AC98-080363008D0B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02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D315E-7EB0-F144-6FAE-E5596DF5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86FEF-A2FC-667F-4C9C-521AF3F99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B195B-D745-5886-F825-855F47E2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7B5E3-298C-46C2-1D3C-53AE3EF6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92CA3-C36C-B7B6-943B-C870EB24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5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16454-8544-57D9-E782-8212CCBF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023666-C090-162C-43EF-B1C88871E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E6CB4-702A-EADC-3025-160CFCAC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A8A43-8EE0-C727-14F3-0FC53545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D9959-0E42-5AF3-7F6B-255903B7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16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B42386-8690-D49E-9CD2-D0720A009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9E00FB-67FF-39E8-7DC8-759CC5034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2328A-05EC-DB87-212A-C74D21C0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F8D92-B7BC-9429-D70D-39060EB4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E763E-04AE-C99C-90C9-7394F5C0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264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0AA0C-0062-2157-E2D9-2C9FBE67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F03AE7-5A99-201A-D9A7-19DC7ADE8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0B29E-266D-5B9F-C06E-8E2272BC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E6639D-2552-A598-4E5A-45424FEB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E211E-C3CE-BF77-3819-9801251C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0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2C1DA-3E70-23E7-3E99-4E20C572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ED6D72-716B-F3F8-D1C9-D0A1C77E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6FEAC-E96A-3859-022E-DBF226EE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6D8E7-C8D6-7C39-24B4-134E280C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00DDB-77B6-557C-7359-2F1D8E04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8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ACD1-CD52-90A6-E1E7-74EAFA36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821BF-1151-8EF9-505D-6149FFF2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EF4B20-F112-74F9-EC10-F87DBA155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CA591E-BC1A-ABAE-AB66-C31363B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9E2951-BD30-7511-C3B6-B90F620D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D2987D-D7A1-8BC6-D05A-7EA97CD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417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0388-E42F-9B69-A216-73CF785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26DFC-B118-0EDD-3240-3646E42BC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4699A2-1342-28D0-9002-B632C8496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953E3D-0557-DADD-3A63-3582DA2A7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C95DA1-22FA-FE90-7A41-4EDBAF03D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4B5F4B-B66D-E13A-02E5-DE11F11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B357BE-0F42-05C3-0611-961BE9F9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318776-D381-AC85-7A82-5ADB8E30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0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0689C-2844-6FCC-3259-11D7557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CFF330-1869-CE8F-0A83-03ED2D9C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584BF5-18A1-C6EA-D24B-D3A3235E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4FC37B-B0F9-34A9-B857-F4BE0F8C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924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EF1CF7-7060-1C10-9B84-9C5436D7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3702A-5353-6826-9BEC-3C0A5796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C1019-20D3-F70A-4056-BCEC70BA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05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07308-D0DB-3B64-9962-707FFA68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11456-7C82-89BC-E6B3-2629AA860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53E82D-B5D8-A1D9-28BA-7608F7D9A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65EC2-0DE7-6C9A-EF9F-D5D24A85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1773C-F2A7-0F4B-DF00-16D85071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789C4-85F0-57B9-BA0C-3FF17D6F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5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256FA-E3A8-968A-921A-7F9ACA5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AF1C21-BE52-40E2-EC6F-F404A940B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37A153-74A3-B844-A1A9-3782082AE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0A392A-105D-A217-CD72-99CFB972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DA7E-69C9-07A7-7D32-1457006A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EB491-8EDC-0E70-4141-723F8995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6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947526-804C-2C6B-5783-A8AF34AB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9309C1-2BC3-1DBC-90A6-8E2857A8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CD5D2-E18F-7D76-8A58-3B6A4AF52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84BE-14F5-1F4C-BAE6-C7F2A0B460BF}" type="datetimeFigureOut">
              <a:rPr lang="es-ES_tradnl" smtClean="0"/>
              <a:t>1/9/23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5DDC7-CE60-B581-E99B-554B489DC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CA9DF-5E26-E213-4A01-4C7AD50A9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F7E2-DACC-B049-BF44-C1D14E3522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0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DA2E5-100A-E9E7-81A1-7F092ECDF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s-ES_tradnl" sz="5600" b="1" dirty="0"/>
              <a:t>LA EDUCACIÓN REGULAR EN BOLIVIA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E697FF-96E5-06ED-2DF4-39D51BA47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527341"/>
            <a:ext cx="10909643" cy="52157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1400" dirty="0"/>
              <a:t>P. ALEXANDER SOSA VACA</a:t>
            </a:r>
          </a:p>
          <a:p>
            <a:pPr>
              <a:lnSpc>
                <a:spcPct val="100000"/>
              </a:lnSpc>
            </a:pPr>
            <a:r>
              <a:rPr lang="es-ES_tradnl" sz="1400" dirty="0"/>
              <a:t>DIRECTOR NACIONAL EPDB</a:t>
            </a:r>
          </a:p>
        </p:txBody>
      </p:sp>
      <p:pic>
        <p:nvPicPr>
          <p:cNvPr id="1026" name="Picture 2" descr="EPDB">
            <a:extLst>
              <a:ext uri="{FF2B5EF4-FFF2-40B4-BE49-F238E27FC236}">
                <a16:creationId xmlns:a16="http://schemas.microsoft.com/office/drawing/2014/main" id="{E7975B21-8AC7-8159-136F-3F46FE89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286" y="591670"/>
            <a:ext cx="5232832" cy="2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C7E74E-8501-8F23-076D-930D2FC2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68" y="2846173"/>
            <a:ext cx="5981278" cy="16846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s-ES_tradnl" sz="4000" b="1" i="1" dirty="0">
                <a:solidFill>
                  <a:srgbClr val="FF0000"/>
                </a:solidFill>
              </a:rPr>
              <a:t>“Cada día convertimos los sueños en sonrisas”</a:t>
            </a:r>
          </a:p>
        </p:txBody>
      </p:sp>
      <p:pic>
        <p:nvPicPr>
          <p:cNvPr id="8" name="Picture 2" descr="EPDB">
            <a:extLst>
              <a:ext uri="{FF2B5EF4-FFF2-40B4-BE49-F238E27FC236}">
                <a16:creationId xmlns:a16="http://schemas.microsoft.com/office/drawing/2014/main" id="{AC237A41-A436-F228-81FC-DF989C7C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224422"/>
            <a:ext cx="4810874" cy="25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lesianosbolivia (@salesianosbol) / X">
            <a:extLst>
              <a:ext uri="{FF2B5EF4-FFF2-40B4-BE49-F238E27FC236}">
                <a16:creationId xmlns:a16="http://schemas.microsoft.com/office/drawing/2014/main" id="{1BDE703A-0D7A-E042-7C8B-3992281C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3648" y="2961503"/>
            <a:ext cx="3138616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51DBA7-B1E9-8791-1CA9-7DA376E8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BO" sz="4200" dirty="0">
                <a:latin typeface="Arial" panose="020B0604020202020204" pitchFamily="34" charset="0"/>
                <a:cs typeface="Arial" panose="020B0604020202020204" pitchFamily="34" charset="0"/>
              </a:rPr>
              <a:t>ANÁLISIS DE LA CONSTITUCIÓN POLITICA DEL ESTADO</a:t>
            </a:r>
            <a:endParaRPr lang="es-ES_trad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FF9453-63F8-1DB2-B944-226FDD607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5859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PDB">
            <a:extLst>
              <a:ext uri="{FF2B5EF4-FFF2-40B4-BE49-F238E27FC236}">
                <a16:creationId xmlns:a16="http://schemas.microsoft.com/office/drawing/2014/main" id="{0A7BD72E-709B-0164-CB5F-97118057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5722797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ED7C0E-A380-15E2-FBFA-A7ACC430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967" b="47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7120D2-C855-EC79-B820-AA119D66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ENFOQUE DE LA LEY DE EDUCACIÓN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8BB4E02-2C69-EA6F-B350-A0B1C629D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87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A3FF95AC-C817-4CAD-A8EB-BA204CFF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80" y="0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18411-A692-6040-695F-76B80BC7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s-ES_tradnl" sz="4200" dirty="0"/>
              <a:t>APLICACIÓN DE LA LEY – NIVEL INICIAL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98935-EEA1-C254-D460-BB837C5A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ES_tradnl" sz="1500" dirty="0"/>
              <a:t>Desarrollar capacidades, habilidad que tienen que ver con lo cognitivo, psicomotriz y socio-afectivo.</a:t>
            </a:r>
          </a:p>
          <a:p>
            <a:pPr marL="0" indent="0">
              <a:buNone/>
            </a:pPr>
            <a:endParaRPr lang="es-ES_tradnl" sz="1500" dirty="0"/>
          </a:p>
          <a:p>
            <a:pPr algn="just"/>
            <a:r>
              <a:rPr lang="es-ES_tradnl" sz="1500" dirty="0"/>
              <a:t>Fortalecer las capacidades y habilidad de cada niño y niña al iniciar la conceptualización de su contexto.</a:t>
            </a:r>
          </a:p>
          <a:p>
            <a:pPr marL="0" indent="0">
              <a:buNone/>
            </a:pPr>
            <a:endParaRPr lang="es-ES_tradnl" sz="1500" dirty="0"/>
          </a:p>
          <a:p>
            <a:pPr algn="just"/>
            <a:r>
              <a:rPr lang="es-ES_tradnl" sz="1500" dirty="0"/>
              <a:t>Se deduce que existe una corresponsabilidad compartida entres familia, comunidad y Estado, dentro del ciclo de aprendizaje.</a:t>
            </a:r>
          </a:p>
          <a:p>
            <a:endParaRPr lang="es-ES_tradnl" sz="1500" dirty="0"/>
          </a:p>
        </p:txBody>
      </p:sp>
      <p:pic>
        <p:nvPicPr>
          <p:cNvPr id="5" name="Picture 4" descr="Planta crece en una grieta de hormigón">
            <a:extLst>
              <a:ext uri="{FF2B5EF4-FFF2-40B4-BE49-F238E27FC236}">
                <a16:creationId xmlns:a16="http://schemas.microsoft.com/office/drawing/2014/main" id="{F4ABD956-269D-948B-D8C4-BFAE42E5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7" r="2584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29CCE5DB-86AF-90D4-5C0B-E9F9F3CD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92691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2E0754-292B-E1E5-F2A9-FD83F355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59719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_tradnl" sz="4000" dirty="0"/>
              <a:t>APLICACIÓN DE LA LEY – NIVEL PRIMARIO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C6E2C-3633-9E29-901C-841A7CF6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BO" sz="1500" dirty="0"/>
              <a:t>C</a:t>
            </a:r>
            <a:r>
              <a:rPr lang="es-BO" sz="1500" dirty="0">
                <a:effectLst/>
              </a:rPr>
              <a:t>omprende la formación básica es </a:t>
            </a:r>
            <a:r>
              <a:rPr lang="es-BO" sz="1500" dirty="0" err="1">
                <a:effectLst/>
              </a:rPr>
              <a:t>intracultural</a:t>
            </a:r>
            <a:r>
              <a:rPr lang="es-BO" sz="1500" dirty="0">
                <a:effectLst/>
              </a:rPr>
              <a:t>, intercultural y plurilingüe, vocacional e inclusiva y con calidad. </a:t>
            </a:r>
          </a:p>
          <a:p>
            <a:pPr marL="0" indent="0">
              <a:buNone/>
            </a:pPr>
            <a:endParaRPr lang="es-BO" sz="1500" dirty="0">
              <a:effectLst/>
            </a:endParaRPr>
          </a:p>
          <a:p>
            <a:r>
              <a:rPr lang="es-BO" sz="1500" dirty="0"/>
              <a:t>L</a:t>
            </a:r>
            <a:r>
              <a:rPr lang="es-BO" sz="1500" dirty="0">
                <a:effectLst/>
              </a:rPr>
              <a:t>as bases del desarrollo de la lectura y escritura, pensamiento lógico matemático. </a:t>
            </a:r>
          </a:p>
          <a:p>
            <a:pPr lvl="1"/>
            <a:r>
              <a:rPr lang="es-BO" sz="1500" dirty="0"/>
              <a:t>A</a:t>
            </a:r>
            <a:r>
              <a:rPr lang="es-BO" sz="1500" dirty="0">
                <a:effectLst/>
              </a:rPr>
              <a:t>ctividades que sean formativas, lúdicas, psicomotrices. </a:t>
            </a:r>
          </a:p>
          <a:p>
            <a:pPr lvl="1"/>
            <a:r>
              <a:rPr lang="es-BO" sz="1500" dirty="0"/>
              <a:t>V</a:t>
            </a:r>
            <a:r>
              <a:rPr lang="es-BO" sz="1500" dirty="0">
                <a:effectLst/>
              </a:rPr>
              <a:t>incular a los estudiantes con su entorno social, productivo y natural. </a:t>
            </a:r>
          </a:p>
          <a:p>
            <a:pPr lvl="1"/>
            <a:r>
              <a:rPr lang="es-BO" sz="1500" dirty="0"/>
              <a:t>M</a:t>
            </a:r>
            <a:r>
              <a:rPr lang="es-BO" sz="1500" dirty="0">
                <a:effectLst/>
              </a:rPr>
              <a:t>ediante las dimensiones ser, saber, hacer y decidir. </a:t>
            </a:r>
            <a:endParaRPr lang="es-BO" sz="1500" dirty="0"/>
          </a:p>
          <a:p>
            <a:endParaRPr lang="es-BO" sz="1500" dirty="0"/>
          </a:p>
          <a:p>
            <a:endParaRPr lang="es-ES_tradnl" sz="1500" dirty="0"/>
          </a:p>
        </p:txBody>
      </p:sp>
      <p:pic>
        <p:nvPicPr>
          <p:cNvPr id="5" name="Picture 4" descr="Números de plástico de juguete">
            <a:extLst>
              <a:ext uri="{FF2B5EF4-FFF2-40B4-BE49-F238E27FC236}">
                <a16:creationId xmlns:a16="http://schemas.microsoft.com/office/drawing/2014/main" id="{67F014D0-ECA5-0C05-AEFD-EDD6ACC2C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4" r="1960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BBF43EDF-27DD-386C-E3F2-739D7E8E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49" y="5792691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F091C8-EEAB-90A2-303C-2F1C034C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371" y="4868930"/>
            <a:ext cx="4869179" cy="1325563"/>
          </a:xfrm>
        </p:spPr>
        <p:txBody>
          <a:bodyPr anchor="t">
            <a:normAutofit/>
          </a:bodyPr>
          <a:lstStyle/>
          <a:p>
            <a:pPr algn="ctr"/>
            <a:r>
              <a:rPr lang="es-ES_tradnl" sz="3600" dirty="0">
                <a:solidFill>
                  <a:schemeClr val="tx2"/>
                </a:solidFill>
              </a:rPr>
              <a:t>APLICACIÓN DE LA LEY – NIVEL SECUNDARIO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A03E1-E363-D4DE-07E1-DB8987743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7" r="13168" b="1"/>
          <a:stretch/>
        </p:blipFill>
        <p:spPr>
          <a:xfrm>
            <a:off x="-1" y="10"/>
            <a:ext cx="6324601" cy="6857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9FA6B8-E1F6-B25E-BE1B-A2A48E68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210207"/>
            <a:ext cx="4869179" cy="4658722"/>
          </a:xfrm>
        </p:spPr>
        <p:txBody>
          <a:bodyPr anchor="b">
            <a:normAutofit fontScale="62500" lnSpcReduction="20000"/>
          </a:bodyPr>
          <a:lstStyle/>
          <a:p>
            <a:pPr algn="just"/>
            <a:r>
              <a:rPr lang="es-BO" sz="2600" dirty="0">
                <a:solidFill>
                  <a:schemeClr val="tx2"/>
                </a:solidFill>
              </a:rPr>
              <a:t>F</a:t>
            </a:r>
            <a:r>
              <a:rPr lang="es-BO" sz="2600" dirty="0">
                <a:solidFill>
                  <a:schemeClr val="tx2"/>
                </a:solidFill>
                <a:effectLst/>
              </a:rPr>
              <a:t>undamentados en el campo de saberes y conocimiento al igual que en los anteriores niveles de educación</a:t>
            </a:r>
            <a:r>
              <a:rPr lang="es-BO" sz="2600" dirty="0">
                <a:solidFill>
                  <a:schemeClr val="tx2"/>
                </a:solidFill>
              </a:rPr>
              <a:t>:</a:t>
            </a:r>
            <a:endParaRPr lang="es-BO" sz="2600" dirty="0">
              <a:solidFill>
                <a:schemeClr val="tx2"/>
              </a:solidFill>
              <a:effectLst/>
            </a:endParaRPr>
          </a:p>
          <a:p>
            <a:pPr lvl="1"/>
            <a:r>
              <a:rPr lang="es-BO" sz="2600" dirty="0">
                <a:solidFill>
                  <a:schemeClr val="tx2"/>
                </a:solidFill>
              </a:rPr>
              <a:t>C</a:t>
            </a:r>
            <a:r>
              <a:rPr lang="es-BO" sz="2600" dirty="0">
                <a:solidFill>
                  <a:schemeClr val="tx2"/>
                </a:solidFill>
                <a:effectLst/>
              </a:rPr>
              <a:t>ampo cosmos y pensamiento, </a:t>
            </a:r>
          </a:p>
          <a:p>
            <a:pPr lvl="1"/>
            <a:r>
              <a:rPr lang="es-BO" sz="2600" dirty="0">
                <a:solidFill>
                  <a:schemeClr val="tx2"/>
                </a:solidFill>
              </a:rPr>
              <a:t>C</a:t>
            </a:r>
            <a:r>
              <a:rPr lang="es-BO" sz="2600" dirty="0">
                <a:solidFill>
                  <a:schemeClr val="tx2"/>
                </a:solidFill>
                <a:effectLst/>
              </a:rPr>
              <a:t>ampo comunidad y sociedad: </a:t>
            </a:r>
          </a:p>
          <a:p>
            <a:pPr marL="457200" lvl="1" indent="0">
              <a:buNone/>
            </a:pPr>
            <a:endParaRPr lang="es-BO" sz="2600" dirty="0">
              <a:solidFill>
                <a:schemeClr val="tx2"/>
              </a:solidFill>
              <a:effectLst/>
            </a:endParaRPr>
          </a:p>
          <a:p>
            <a:pPr lvl="2"/>
            <a:r>
              <a:rPr lang="es-BO" sz="2600" dirty="0">
                <a:solidFill>
                  <a:schemeClr val="tx2"/>
                </a:solidFill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</a:rPr>
              <a:t>rea de comunicación y lenguajes  </a:t>
            </a:r>
          </a:p>
          <a:p>
            <a:pPr lvl="2"/>
            <a:r>
              <a:rPr lang="es-BO" sz="2600" dirty="0">
                <a:solidFill>
                  <a:schemeClr val="tx2"/>
                </a:solidFill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</a:rPr>
              <a:t>rea ciencias sociales, </a:t>
            </a:r>
          </a:p>
          <a:p>
            <a:pPr lvl="2"/>
            <a:r>
              <a:rPr lang="es-BO" sz="2600" dirty="0">
                <a:solidFill>
                  <a:schemeClr val="tx2"/>
                </a:solidFill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</a:rPr>
              <a:t>rea artes plásticas y visuales,</a:t>
            </a:r>
          </a:p>
          <a:p>
            <a:pPr lvl="2"/>
            <a:r>
              <a:rPr lang="es-BO" sz="2600" dirty="0">
                <a:solidFill>
                  <a:schemeClr val="tx2"/>
                </a:solidFill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</a:rPr>
              <a:t>rea educación musical, a</a:t>
            </a:r>
          </a:p>
          <a:p>
            <a:pPr lvl="2"/>
            <a:r>
              <a:rPr lang="es-BO" sz="2600" dirty="0">
                <a:solidFill>
                  <a:schemeClr val="tx2"/>
                </a:solidFill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</a:rPr>
              <a:t>rea educación física, deportes y recreación</a:t>
            </a:r>
            <a:r>
              <a:rPr lang="es-BO" sz="2600" dirty="0">
                <a:solidFill>
                  <a:schemeClr val="tx2"/>
                </a:solidFill>
              </a:rPr>
              <a:t>.</a:t>
            </a:r>
            <a:endParaRPr lang="es-BO" sz="2600" dirty="0">
              <a:solidFill>
                <a:schemeClr val="tx2"/>
              </a:solidFill>
              <a:effectLst/>
            </a:endParaRPr>
          </a:p>
          <a:p>
            <a:pPr marL="914400" lvl="2" indent="0">
              <a:buNone/>
            </a:pPr>
            <a:endParaRPr lang="es-BO" sz="2600" dirty="0">
              <a:solidFill>
                <a:schemeClr val="tx2"/>
              </a:solidFill>
            </a:endParaRPr>
          </a:p>
          <a:p>
            <a:pPr lvl="1"/>
            <a:r>
              <a:rPr lang="es-ES_tradnl" sz="2600" dirty="0">
                <a:solidFill>
                  <a:schemeClr val="tx2"/>
                </a:solidFill>
              </a:rPr>
              <a:t>Campo vida y territorio </a:t>
            </a:r>
          </a:p>
          <a:p>
            <a:pPr lvl="2"/>
            <a:r>
              <a:rPr lang="es-BO" sz="2600" dirty="0">
                <a:solidFill>
                  <a:schemeClr val="tx2"/>
                </a:solidFill>
                <a:latin typeface="Helvetica" pitchFamily="2" charset="0"/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  <a:latin typeface="Helvetica" pitchFamily="2" charset="0"/>
              </a:rPr>
              <a:t>rea de ciencias naturales</a:t>
            </a:r>
            <a:r>
              <a:rPr lang="es-BO" sz="26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  <a:p>
            <a:pPr lvl="2"/>
            <a:r>
              <a:rPr lang="es-BO" sz="2600" dirty="0">
                <a:solidFill>
                  <a:schemeClr val="tx2"/>
                </a:solidFill>
                <a:latin typeface="Helvetica" pitchFamily="2" charset="0"/>
              </a:rPr>
              <a:t>C</a:t>
            </a:r>
            <a:r>
              <a:rPr lang="es-BO" sz="2600" dirty="0">
                <a:solidFill>
                  <a:schemeClr val="tx2"/>
                </a:solidFill>
                <a:effectLst/>
                <a:latin typeface="Helvetica" pitchFamily="2" charset="0"/>
              </a:rPr>
              <a:t>ampo ciencia tecnología y producción.</a:t>
            </a:r>
          </a:p>
          <a:p>
            <a:pPr lvl="2"/>
            <a:r>
              <a:rPr lang="es-BO" sz="2600" dirty="0">
                <a:solidFill>
                  <a:schemeClr val="tx2"/>
                </a:solidFill>
                <a:latin typeface="Helvetica" pitchFamily="2" charset="0"/>
              </a:rPr>
              <a:t>Á</a:t>
            </a:r>
            <a:r>
              <a:rPr lang="es-BO" sz="2600" dirty="0">
                <a:solidFill>
                  <a:schemeClr val="tx2"/>
                </a:solidFill>
                <a:effectLst/>
                <a:latin typeface="Helvetica" pitchFamily="2" charset="0"/>
              </a:rPr>
              <a:t>rea matemática  </a:t>
            </a:r>
          </a:p>
          <a:p>
            <a:pPr lvl="2"/>
            <a:r>
              <a:rPr lang="es-BO" sz="2600" dirty="0">
                <a:solidFill>
                  <a:schemeClr val="tx2"/>
                </a:solidFill>
                <a:effectLst/>
                <a:latin typeface="Helvetica" pitchFamily="2" charset="0"/>
              </a:rPr>
              <a:t>Área técnica tecnológica productiva. </a:t>
            </a:r>
            <a:endParaRPr lang="es-ES_tradnl" sz="2600" dirty="0">
              <a:solidFill>
                <a:schemeClr val="tx2"/>
              </a:solidFill>
            </a:endParaRPr>
          </a:p>
          <a:p>
            <a:pPr lvl="1"/>
            <a:endParaRPr lang="es-ES_tradnl" sz="900" dirty="0">
              <a:solidFill>
                <a:schemeClr val="tx2"/>
              </a:solidFill>
            </a:endParaRPr>
          </a:p>
        </p:txBody>
      </p:sp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16220C9E-21B3-21A3-3156-636A4E67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5812276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170365-7C42-6D03-21EC-6E16874A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s-ES_tradnl" sz="4000" dirty="0">
                <a:solidFill>
                  <a:srgbClr val="FFFFFF"/>
                </a:solidFill>
              </a:rPr>
              <a:t>ANÁLISIS Y EVALUACIÓN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ACF534A-5AB9-3573-EC4C-C9F4D7802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9771"/>
              </p:ext>
            </p:extLst>
          </p:nvPr>
        </p:nvGraphicFramePr>
        <p:xfrm>
          <a:off x="632085" y="1657146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3C920199-8181-8C6F-6968-5B81D06B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9952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CF7960-9145-161E-87CF-2AE4E993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5"/>
            <a:ext cx="8360982" cy="877729"/>
          </a:xfrm>
        </p:spPr>
        <p:txBody>
          <a:bodyPr anchor="ctr"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Brechas del sector educativo Boliviano</a:t>
            </a:r>
          </a:p>
        </p:txBody>
      </p:sp>
      <p:graphicFrame>
        <p:nvGraphicFramePr>
          <p:cNvPr id="27" name="Marcador de contenido 2">
            <a:extLst>
              <a:ext uri="{FF2B5EF4-FFF2-40B4-BE49-F238E27FC236}">
                <a16:creationId xmlns:a16="http://schemas.microsoft.com/office/drawing/2014/main" id="{AEB92C73-388B-9A8D-7E96-6A9C19C6E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49990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875DEA88-19CD-8B75-CB63-7FD526C3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15555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1C07B-FC62-9134-2778-4203E1B9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pPr algn="ctr"/>
            <a:r>
              <a:rPr lang="es-ES_tradnl" sz="3200" b="1" dirty="0">
                <a:solidFill>
                  <a:srgbClr val="00B050"/>
                </a:solidFill>
              </a:rPr>
              <a:t>Respuestas de EPDB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7500A-F19E-80E5-1E71-214FCFDAF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40" y="2055393"/>
            <a:ext cx="3767959" cy="35912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sz="2000" b="1" dirty="0">
                <a:solidFill>
                  <a:srgbClr val="0070C0"/>
                </a:solidFill>
              </a:rPr>
              <a:t>Reorientar nuestro rumbo educativo Pedagógico –Pastoral.</a:t>
            </a:r>
          </a:p>
          <a:p>
            <a:pPr marL="0" indent="0" algn="just">
              <a:buNone/>
            </a:pPr>
            <a:endParaRPr lang="es-ES_tradnl" sz="2000" dirty="0"/>
          </a:p>
          <a:p>
            <a:pPr algn="just"/>
            <a:r>
              <a:rPr lang="es-ES_tradnl" sz="2000" b="1" dirty="0">
                <a:solidFill>
                  <a:schemeClr val="accent2">
                    <a:lumMod val="75000"/>
                  </a:schemeClr>
                </a:solidFill>
              </a:rPr>
              <a:t>Unificar criterios pedagógicos – pastorales.</a:t>
            </a:r>
          </a:p>
          <a:p>
            <a:pPr marL="0" indent="0" algn="just">
              <a:buNone/>
            </a:pPr>
            <a:endParaRPr lang="es-ES_tradnl" sz="2000" dirty="0"/>
          </a:p>
          <a:p>
            <a:pPr algn="just"/>
            <a:r>
              <a:rPr lang="es-ES_tradn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Brindar espacio concreto de calidad educativa desde las experiencias.</a:t>
            </a:r>
          </a:p>
          <a:p>
            <a:pPr marL="0" indent="0" algn="just">
              <a:buNone/>
            </a:pPr>
            <a:endParaRPr lang="es-ES_tradnl" sz="2000" dirty="0"/>
          </a:p>
          <a:p>
            <a:pPr algn="just"/>
            <a:r>
              <a:rPr lang="es-ES_tradnl" sz="2000" b="1" dirty="0"/>
              <a:t>Fortalecer y creer en la capacidad de nuestra red Salesiana EPDB</a:t>
            </a:r>
          </a:p>
          <a:p>
            <a:endParaRPr lang="es-ES_tradnl" sz="2000" dirty="0"/>
          </a:p>
        </p:txBody>
      </p:sp>
      <p:pic>
        <p:nvPicPr>
          <p:cNvPr id="7" name="Picture 4" descr="Esfera con una red de nodos conectados">
            <a:extLst>
              <a:ext uri="{FF2B5EF4-FFF2-40B4-BE49-F238E27FC236}">
                <a16:creationId xmlns:a16="http://schemas.microsoft.com/office/drawing/2014/main" id="{A980A9C7-1A3F-58D4-D669-EF6779B7B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7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pic>
        <p:nvPicPr>
          <p:cNvPr id="4" name="Picture 2" descr="EPDB">
            <a:extLst>
              <a:ext uri="{FF2B5EF4-FFF2-40B4-BE49-F238E27FC236}">
                <a16:creationId xmlns:a16="http://schemas.microsoft.com/office/drawing/2014/main" id="{F62D875B-708B-0A6A-87D3-4FBECF64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646600"/>
            <a:ext cx="1892300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752</Words>
  <Application>Microsoft Macintosh PowerPoint</Application>
  <PresentationFormat>Panorámica</PresentationFormat>
  <Paragraphs>73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Tema de Office</vt:lpstr>
      <vt:lpstr>LA EDUCACIÓN REGULAR EN BOLIVIA </vt:lpstr>
      <vt:lpstr>ANÁLISIS DE LA CONSTITUCIÓN POLITICA DEL ESTADO</vt:lpstr>
      <vt:lpstr>ENFOQUE DE LA LEY DE EDUCACIÓN </vt:lpstr>
      <vt:lpstr>APLICACIÓN DE LA LEY – NIVEL INICIAL </vt:lpstr>
      <vt:lpstr>APLICACIÓN DE LA LEY – NIVEL PRIMARIO</vt:lpstr>
      <vt:lpstr>APLICACIÓN DE LA LEY – NIVEL SECUNDARIO</vt:lpstr>
      <vt:lpstr>ANÁLISIS Y EVALUACIÓN </vt:lpstr>
      <vt:lpstr>Brechas del sector educativo Boliviano</vt:lpstr>
      <vt:lpstr>Respuestas de EPDB</vt:lpstr>
      <vt:lpstr>“Cada día convertimos los sueños en sonrisas”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EDUCACIÓN REGULAR EN BOLIVIA </dc:title>
  <dc:creator>Alexander Sosa</dc:creator>
  <cp:lastModifiedBy>Alexander Sosa</cp:lastModifiedBy>
  <cp:revision>7</cp:revision>
  <dcterms:created xsi:type="dcterms:W3CDTF">2023-08-24T15:22:08Z</dcterms:created>
  <dcterms:modified xsi:type="dcterms:W3CDTF">2023-09-01T14:51:17Z</dcterms:modified>
</cp:coreProperties>
</file>