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5"/>
          <a:stretch/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7050" y="2404531"/>
            <a:ext cx="11137900" cy="1646302"/>
          </a:xfrm>
        </p:spPr>
        <p:txBody>
          <a:bodyPr/>
          <a:lstStyle/>
          <a:p>
            <a:r>
              <a:rPr lang="es-MX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ESPIRITUALIDAD SALESIANA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792632" cy="483067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LUGAR: EJERCICIO PRÁCTICO DE LAS VIRTUDES</a:t>
            </a:r>
            <a:endParaRPr lang="es-MX" sz="2400" dirty="0">
              <a:latin typeface="Cooper Black" panose="0208090404030B020404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489325" y="4533900"/>
            <a:ext cx="4777316" cy="483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PACTO EDUCATIVO GLOBAL</a:t>
            </a:r>
            <a:endParaRPr lang="es-MX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8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5"/>
          <a:stretch/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I. SUEÑO DE LOS NUEVE AÑOS</a:t>
            </a:r>
            <a:endParaRPr lang="es-MX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46" y="1901313"/>
            <a:ext cx="7390256" cy="3881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693174" y="5833758"/>
            <a:ext cx="6498826" cy="483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96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PONTE EN MEDIO DE LOS MUCHACHOS</a:t>
            </a:r>
          </a:p>
          <a:p>
            <a:pPr marL="0" indent="0">
              <a:buNone/>
            </a:pPr>
            <a:endParaRPr lang="es-MX" sz="4000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0"/>
            </a:endParaRPr>
          </a:p>
          <a:p>
            <a:pPr marL="0" indent="0" algn="r">
              <a:buNone/>
            </a:pPr>
            <a:r>
              <a:rPr lang="es-MX" sz="96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… YO TE DARÉ LA MAESTRA</a:t>
            </a:r>
            <a:r>
              <a:rPr lang="es-MX" sz="2400" dirty="0">
                <a:latin typeface="Cooper Black" panose="0208090404030B0204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49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5"/>
          <a:stretch/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434" y="609600"/>
            <a:ext cx="8596668" cy="725138"/>
          </a:xfrm>
        </p:spPr>
        <p:txBody>
          <a:bodyPr>
            <a:normAutofit/>
          </a:bodyPr>
          <a:lstStyle/>
          <a:p>
            <a:r>
              <a:rPr lang="es-MX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II. LA MAESTRA</a:t>
            </a:r>
            <a:endParaRPr lang="es-MX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588434" y="5981920"/>
            <a:ext cx="9215966" cy="483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96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AYUDA – AUXILIADORA PARA SER CRISTIANO</a:t>
            </a:r>
            <a:endParaRPr lang="es-MX" sz="4000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34" y="1679068"/>
            <a:ext cx="6752166" cy="3958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57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5"/>
          <a:stretch/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434" y="609600"/>
            <a:ext cx="8596668" cy="725138"/>
          </a:xfrm>
        </p:spPr>
        <p:txBody>
          <a:bodyPr>
            <a:normAutofit/>
          </a:bodyPr>
          <a:lstStyle/>
          <a:p>
            <a:r>
              <a:rPr lang="es-MX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III. PRESENCIA DE DIOS</a:t>
            </a:r>
            <a:endParaRPr lang="es-MX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47235" y="5728423"/>
            <a:ext cx="8174565" cy="48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2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“EN CUALQUIER LUGAR COMPÓRTENSE…” </a:t>
            </a:r>
            <a:r>
              <a:rPr lang="es-MX" sz="14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24-VI-1880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94" y="1650327"/>
            <a:ext cx="5799666" cy="3762507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147235" y="6253220"/>
            <a:ext cx="10790765" cy="48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2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“VIVIR EN EL SANTO TEMOR DE DIOS” </a:t>
            </a:r>
            <a:r>
              <a:rPr lang="es-MX" sz="14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REGLAMENTO, II, CAP. VI.</a:t>
            </a:r>
          </a:p>
        </p:txBody>
      </p:sp>
    </p:spTree>
    <p:extLst>
      <p:ext uri="{BB962C8B-B14F-4D97-AF65-F5344CB8AC3E}">
        <p14:creationId xmlns:p14="http://schemas.microsoft.com/office/powerpoint/2010/main" val="286081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5"/>
          <a:stretch/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9609" y="502023"/>
            <a:ext cx="11137900" cy="886899"/>
          </a:xfrm>
        </p:spPr>
        <p:txBody>
          <a:bodyPr/>
          <a:lstStyle/>
          <a:p>
            <a:pPr algn="ctr"/>
            <a:r>
              <a:rPr lang="es-MX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CONCLUSIÓN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16310" y="1594201"/>
            <a:ext cx="7684497" cy="4268717"/>
          </a:xfrm>
        </p:spPr>
        <p:txBody>
          <a:bodyPr>
            <a:normAutofit lnSpcReduction="10000"/>
          </a:bodyPr>
          <a:lstStyle/>
          <a:p>
            <a:pPr algn="l"/>
            <a:r>
              <a:rPr lang="es-MX" sz="39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1. PACTO EDUCATIVO GLOBAL</a:t>
            </a:r>
          </a:p>
          <a:p>
            <a:pPr algn="l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HE AHÍ TU CAMPO – JARDÍN</a:t>
            </a:r>
          </a:p>
          <a:p>
            <a:pPr algn="l"/>
            <a:endParaRPr lang="es-MX" sz="3200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0"/>
            </a:endParaRPr>
          </a:p>
          <a:p>
            <a:pPr algn="l"/>
            <a:r>
              <a:rPr lang="es-MX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2. EMERGENCIA EDUCATIVA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COSMOLÓGICA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ANTROPOLÓGICA</a:t>
            </a:r>
          </a:p>
          <a:p>
            <a:pPr algn="l">
              <a:spcBef>
                <a:spcPts val="0"/>
              </a:spcBef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	EL HOMBRE CAPAZ DE VERDAD</a:t>
            </a:r>
          </a:p>
          <a:p>
            <a:pPr algn="l"/>
            <a:endParaRPr lang="es-MX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4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5"/>
          <a:stretch/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9609" y="502023"/>
            <a:ext cx="11137900" cy="886899"/>
          </a:xfrm>
        </p:spPr>
        <p:txBody>
          <a:bodyPr/>
          <a:lstStyle/>
          <a:p>
            <a:pPr algn="ctr"/>
            <a:r>
              <a:rPr lang="es-MX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CONCLUSIÓN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680" y="1665919"/>
            <a:ext cx="8600640" cy="3058482"/>
          </a:xfrm>
        </p:spPr>
        <p:txBody>
          <a:bodyPr>
            <a:normAutofit/>
          </a:bodyPr>
          <a:lstStyle/>
          <a:p>
            <a:pPr algn="l"/>
            <a:r>
              <a:rPr lang="es-MX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3. EJERCICIO DE LA VIRTUD DE LA  ESPERANZA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VIRTUD O VALORES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EL EDUCADOR SALESIANO</a:t>
            </a:r>
            <a:endParaRPr lang="es-MX" sz="1400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0"/>
            </a:endParaRPr>
          </a:p>
          <a:p>
            <a:pPr algn="l">
              <a:spcBef>
                <a:spcPts val="0"/>
              </a:spcBef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	AGRICULTOR – EDUCADOR</a:t>
            </a:r>
          </a:p>
          <a:p>
            <a:pPr algn="l"/>
            <a:endParaRPr lang="es-MX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6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5"/>
          <a:stretch/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9609" y="502023"/>
            <a:ext cx="11137900" cy="886899"/>
          </a:xfrm>
        </p:spPr>
        <p:txBody>
          <a:bodyPr/>
          <a:lstStyle/>
          <a:p>
            <a:pPr algn="ctr"/>
            <a:r>
              <a:rPr lang="es-MX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CONCLUSIÓN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21503" y="1773495"/>
            <a:ext cx="7748993" cy="4394223"/>
          </a:xfrm>
        </p:spPr>
        <p:txBody>
          <a:bodyPr>
            <a:normAutofit/>
          </a:bodyPr>
          <a:lstStyle/>
          <a:p>
            <a:pPr algn="l"/>
            <a:r>
              <a:rPr lang="es-MX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4. ¿QUÉ HACER?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EDUCADOR – AGRICULTOR</a:t>
            </a:r>
          </a:p>
          <a:p>
            <a:pPr algn="l"/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CULTIVAR LA TIERRA</a:t>
            </a:r>
          </a:p>
          <a:p>
            <a:pPr algn="l"/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OPTIMISMO Y ESPERANZA</a:t>
            </a:r>
          </a:p>
          <a:p>
            <a:pPr algn="l"/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SIMPATIA</a:t>
            </a:r>
          </a:p>
          <a:p>
            <a:pPr algn="l"/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EMPATIA</a:t>
            </a:r>
            <a:endParaRPr lang="es-MX" sz="1400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LA SEMILLA – PALABRA - CRISTO</a:t>
            </a:r>
          </a:p>
        </p:txBody>
      </p:sp>
    </p:spTree>
    <p:extLst>
      <p:ext uri="{BB962C8B-B14F-4D97-AF65-F5344CB8AC3E}">
        <p14:creationId xmlns:p14="http://schemas.microsoft.com/office/powerpoint/2010/main" val="37684416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</TotalTime>
  <Words>139</Words>
  <Application>Microsoft Office PowerPoint</Application>
  <PresentationFormat>Panorámica</PresentationFormat>
  <Paragraphs>33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Cooper Black</vt:lpstr>
      <vt:lpstr>Trebuchet MS</vt:lpstr>
      <vt:lpstr>Wingdings 3</vt:lpstr>
      <vt:lpstr>Faceta</vt:lpstr>
      <vt:lpstr>ESPIRITUALIDAD SALESIANA</vt:lpstr>
      <vt:lpstr>I. SUEÑO DE LOS NUEVE AÑOS</vt:lpstr>
      <vt:lpstr>II. LA MAESTRA</vt:lpstr>
      <vt:lpstr>III. PRESENCIA DE DIOS</vt:lpstr>
      <vt:lpstr>CONCLUSIÓN</vt:lpstr>
      <vt:lpstr>CONCLUSIÓN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P. Henry</cp:lastModifiedBy>
  <cp:revision>10</cp:revision>
  <dcterms:created xsi:type="dcterms:W3CDTF">2023-08-27T19:54:45Z</dcterms:created>
  <dcterms:modified xsi:type="dcterms:W3CDTF">2023-09-01T20:59:14Z</dcterms:modified>
</cp:coreProperties>
</file>