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8" r:id="rId2"/>
  </p:sldMasterIdLst>
  <p:notesMasterIdLst>
    <p:notesMasterId r:id="rId34"/>
  </p:notesMasterIdLst>
  <p:sldIdLst>
    <p:sldId id="385" r:id="rId3"/>
    <p:sldId id="391" r:id="rId4"/>
    <p:sldId id="392" r:id="rId5"/>
    <p:sldId id="393" r:id="rId6"/>
    <p:sldId id="394" r:id="rId7"/>
    <p:sldId id="395" r:id="rId8"/>
    <p:sldId id="396" r:id="rId9"/>
    <p:sldId id="397" r:id="rId10"/>
    <p:sldId id="398" r:id="rId11"/>
    <p:sldId id="399" r:id="rId12"/>
    <p:sldId id="400" r:id="rId13"/>
    <p:sldId id="401" r:id="rId14"/>
    <p:sldId id="403" r:id="rId15"/>
    <p:sldId id="415" r:id="rId16"/>
    <p:sldId id="402" r:id="rId17"/>
    <p:sldId id="404" r:id="rId18"/>
    <p:sldId id="406" r:id="rId19"/>
    <p:sldId id="407" r:id="rId20"/>
    <p:sldId id="409" r:id="rId21"/>
    <p:sldId id="410" r:id="rId22"/>
    <p:sldId id="388" r:id="rId23"/>
    <p:sldId id="389" r:id="rId24"/>
    <p:sldId id="411" r:id="rId25"/>
    <p:sldId id="416" r:id="rId26"/>
    <p:sldId id="413" r:id="rId27"/>
    <p:sldId id="414" r:id="rId28"/>
    <p:sldId id="417" r:id="rId29"/>
    <p:sldId id="419" r:id="rId30"/>
    <p:sldId id="418" r:id="rId31"/>
    <p:sldId id="420" r:id="rId32"/>
    <p:sldId id="421"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FFC000"/>
    <a:srgbClr val="FFFFFF"/>
    <a:srgbClr val="CE4646"/>
    <a:srgbClr val="2D4070"/>
    <a:srgbClr val="F3D7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853E683-BBF4-4173-8F21-A7D9A73D7309}">
  <a:tblStyle styleId="{D853E683-BBF4-4173-8F21-A7D9A73D73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60"/>
  </p:normalViewPr>
  <p:slideViewPr>
    <p:cSldViewPr snapToGrid="0">
      <p:cViewPr varScale="1">
        <p:scale>
          <a:sx n="120" d="100"/>
          <a:sy n="120" d="100"/>
        </p:scale>
        <p:origin x="-752" y="-11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0506727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349837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9d55831e50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9d55831e50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3254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9d55831e50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9d55831e50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3254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092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9d55831e50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9d55831e50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3254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d55831e5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d55831e5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822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oMsr" TargetMode="External"/><Relationship Id="rId4" Type="http://schemas.openxmlformats.org/officeDocument/2006/relationships/hyperlink" Target="https://slack-redir.net/link?url=https://www.freepik.com/" TargetMode="External"/><Relationship Id="rId1" Type="http://schemas.openxmlformats.org/officeDocument/2006/relationships/slideMaster" Target="../slideMasters/slideMaster2.xml"/><Relationship Id="rId2" Type="http://schemas.openxmlformats.org/officeDocument/2006/relationships/hyperlink" Target="http://bit.ly/2Tynxth"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3"/>
          <p:cNvSpPr/>
          <p:nvPr/>
        </p:nvSpPr>
        <p:spPr>
          <a:xfrm>
            <a:off x="0" y="-19050"/>
            <a:ext cx="4571700" cy="5162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0" y="-19050"/>
            <a:ext cx="914400" cy="9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txBox="1">
            <a:spLocks noGrp="1"/>
          </p:cNvSpPr>
          <p:nvPr>
            <p:ph type="ctrTitle"/>
          </p:nvPr>
        </p:nvSpPr>
        <p:spPr>
          <a:xfrm>
            <a:off x="566900" y="1463863"/>
            <a:ext cx="4005000" cy="1607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5200"/>
              <a:buNone/>
              <a:defRPr sz="3600" b="1">
                <a:solidFill>
                  <a:schemeClr val="lt1"/>
                </a:solidFill>
                <a:latin typeface="Lexend Exa"/>
                <a:ea typeface="Lexend Exa"/>
                <a:cs typeface="Lexend Exa"/>
                <a:sym typeface="Lexend Exa"/>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
        <p:nvSpPr>
          <p:cNvPr id="29" name="Google Shape;29;p3"/>
          <p:cNvSpPr txBox="1">
            <a:spLocks noGrp="1"/>
          </p:cNvSpPr>
          <p:nvPr>
            <p:ph type="subTitle" idx="1"/>
          </p:nvPr>
        </p:nvSpPr>
        <p:spPr>
          <a:xfrm>
            <a:off x="566900" y="3197838"/>
            <a:ext cx="2252100" cy="4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2800"/>
              <a:buNone/>
              <a:defRPr sz="14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3"/>
        <p:cNvGrpSpPr/>
        <p:nvPr/>
      </p:nvGrpSpPr>
      <p:grpSpPr>
        <a:xfrm>
          <a:off x="0" y="0"/>
          <a:ext cx="0" cy="0"/>
          <a:chOff x="0" y="0"/>
          <a:chExt cx="0" cy="0"/>
        </a:xfrm>
      </p:grpSpPr>
      <p:sp>
        <p:nvSpPr>
          <p:cNvPr id="84" name="Google Shape;84;p11"/>
          <p:cNvSpPr/>
          <p:nvPr/>
        </p:nvSpPr>
        <p:spPr>
          <a:xfrm>
            <a:off x="0" y="0"/>
            <a:ext cx="9144000" cy="914400"/>
          </a:xfrm>
          <a:prstGeom prst="rect">
            <a:avLst/>
          </a:prstGeom>
          <a:solidFill>
            <a:schemeClr val="dk2"/>
          </a:solidFill>
          <a:ln>
            <a:noFill/>
          </a:ln>
        </p:spPr>
        <p:txBody>
          <a:bodyPr spcFirstLastPara="1" wrap="square" lIns="91425" tIns="91425" rIns="91425" bIns="91425" anchor="ctr" anchorCtr="0">
            <a:noAutofit/>
          </a:bodyPr>
          <a:lstStyle/>
          <a:p>
            <a:endParaRPr/>
          </a:p>
        </p:txBody>
      </p:sp>
      <p:sp>
        <p:nvSpPr>
          <p:cNvPr id="85" name="Google Shape;85;p11"/>
          <p:cNvSpPr/>
          <p:nvPr/>
        </p:nvSpPr>
        <p:spPr>
          <a:xfrm>
            <a:off x="25" y="4228800"/>
            <a:ext cx="9144000" cy="9144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86" name="Google Shape;86;p11"/>
          <p:cNvSpPr/>
          <p:nvPr/>
        </p:nvSpPr>
        <p:spPr>
          <a:xfrm>
            <a:off x="0" y="0"/>
            <a:ext cx="914400" cy="51435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87" name="Google Shape;87;p11"/>
          <p:cNvSpPr/>
          <p:nvPr/>
        </p:nvSpPr>
        <p:spPr>
          <a:xfrm>
            <a:off x="0" y="4229100"/>
            <a:ext cx="914400" cy="9144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88" name="Google Shape;88;p11"/>
          <p:cNvSpPr/>
          <p:nvPr/>
        </p:nvSpPr>
        <p:spPr>
          <a:xfrm>
            <a:off x="8229625" y="0"/>
            <a:ext cx="914400" cy="9144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89" name="Google Shape;89;p11"/>
          <p:cNvSpPr/>
          <p:nvPr/>
        </p:nvSpPr>
        <p:spPr>
          <a:xfrm>
            <a:off x="0" y="0"/>
            <a:ext cx="914400" cy="9144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90" name="Google Shape;90;p11"/>
          <p:cNvSpPr/>
          <p:nvPr/>
        </p:nvSpPr>
        <p:spPr>
          <a:xfrm>
            <a:off x="8229625" y="4229100"/>
            <a:ext cx="914400" cy="914400"/>
          </a:xfrm>
          <a:prstGeom prst="rect">
            <a:avLst/>
          </a:prstGeom>
          <a:solidFill>
            <a:schemeClr val="dk2"/>
          </a:solidFill>
          <a:ln>
            <a:noFill/>
          </a:ln>
        </p:spPr>
        <p:txBody>
          <a:bodyPr spcFirstLastPara="1" wrap="square" lIns="91425" tIns="91425" rIns="91425" bIns="91425" anchor="ctr" anchorCtr="0">
            <a:noAutofit/>
          </a:bodyPr>
          <a:lstStyle/>
          <a:p>
            <a:endParaRPr/>
          </a:p>
        </p:txBody>
      </p:sp>
      <p:sp>
        <p:nvSpPr>
          <p:cNvPr id="91" name="Google Shape;91;p11"/>
          <p:cNvSpPr txBox="1">
            <a:spLocks noGrp="1"/>
          </p:cNvSpPr>
          <p:nvPr>
            <p:ph type="title"/>
          </p:nvPr>
        </p:nvSpPr>
        <p:spPr>
          <a:xfrm>
            <a:off x="1866900" y="2890763"/>
            <a:ext cx="5410200" cy="2859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1400" b="0">
                <a:latin typeface="Roboto"/>
                <a:ea typeface="Roboto"/>
                <a:cs typeface="Roboto"/>
                <a:sym typeface="Roboto"/>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sp>
        <p:nvSpPr>
          <p:cNvPr id="92" name="Google Shape;92;p11"/>
          <p:cNvSpPr txBox="1">
            <a:spLocks noGrp="1"/>
          </p:cNvSpPr>
          <p:nvPr>
            <p:ph type="title" idx="2" hasCustomPrompt="1"/>
          </p:nvPr>
        </p:nvSpPr>
        <p:spPr>
          <a:xfrm>
            <a:off x="1291650" y="1966838"/>
            <a:ext cx="6560700" cy="84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200"/>
              <a:buNone/>
              <a:defRPr sz="52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329306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Tree>
    <p:extLst>
      <p:ext uri="{BB962C8B-B14F-4D97-AF65-F5344CB8AC3E}">
        <p14:creationId xmlns:p14="http://schemas.microsoft.com/office/powerpoint/2010/main" val="1717836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1"/>
        </a:solidFill>
        <a:effectLst/>
      </p:bgPr>
    </p:bg>
    <p:spTree>
      <p:nvGrpSpPr>
        <p:cNvPr id="1" name="Shape 240"/>
        <p:cNvGrpSpPr/>
        <p:nvPr/>
      </p:nvGrpSpPr>
      <p:grpSpPr>
        <a:xfrm>
          <a:off x="0" y="0"/>
          <a:ext cx="0" cy="0"/>
          <a:chOff x="0" y="0"/>
          <a:chExt cx="0" cy="0"/>
        </a:xfrm>
      </p:grpSpPr>
      <p:sp>
        <p:nvSpPr>
          <p:cNvPr id="241" name="Google Shape;241;p25"/>
          <p:cNvSpPr/>
          <p:nvPr/>
        </p:nvSpPr>
        <p:spPr>
          <a:xfrm flipH="1">
            <a:off x="0" y="2571800"/>
            <a:ext cx="4572000" cy="2571600"/>
          </a:xfrm>
          <a:prstGeom prst="rect">
            <a:avLst/>
          </a:prstGeom>
          <a:solidFill>
            <a:srgbClr val="CE4646"/>
          </a:solidFill>
          <a:ln>
            <a:noFill/>
          </a:ln>
        </p:spPr>
        <p:txBody>
          <a:bodyPr spcFirstLastPara="1" wrap="square" lIns="91425" tIns="91425" rIns="91425" bIns="91425" anchor="ctr" anchorCtr="0">
            <a:noAutofit/>
          </a:bodyPr>
          <a:lstStyle/>
          <a:p>
            <a:endParaRPr/>
          </a:p>
        </p:txBody>
      </p:sp>
      <p:sp>
        <p:nvSpPr>
          <p:cNvPr id="242" name="Google Shape;242;p25"/>
          <p:cNvSpPr/>
          <p:nvPr/>
        </p:nvSpPr>
        <p:spPr>
          <a:xfrm flipH="1">
            <a:off x="4572000" y="0"/>
            <a:ext cx="4572000" cy="25719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243" name="Google Shape;243;p25"/>
          <p:cNvSpPr/>
          <p:nvPr/>
        </p:nvSpPr>
        <p:spPr>
          <a:xfrm>
            <a:off x="4572000" y="2571800"/>
            <a:ext cx="4572000" cy="2571600"/>
          </a:xfrm>
          <a:prstGeom prst="rect">
            <a:avLst/>
          </a:prstGeom>
          <a:solidFill>
            <a:srgbClr val="F3D76A"/>
          </a:solidFill>
          <a:ln>
            <a:noFill/>
          </a:ln>
        </p:spPr>
        <p:txBody>
          <a:bodyPr spcFirstLastPara="1" wrap="square" lIns="91425" tIns="91425" rIns="91425" bIns="91425" anchor="ctr" anchorCtr="0">
            <a:noAutofit/>
          </a:bodyPr>
          <a:lstStyle/>
          <a:p>
            <a:endParaRPr/>
          </a:p>
        </p:txBody>
      </p:sp>
      <p:sp>
        <p:nvSpPr>
          <p:cNvPr id="244" name="Google Shape;244;p25"/>
          <p:cNvSpPr txBox="1"/>
          <p:nvPr/>
        </p:nvSpPr>
        <p:spPr>
          <a:xfrm>
            <a:off x="5082150" y="3388515"/>
            <a:ext cx="3551700" cy="1109400"/>
          </a:xfrm>
          <a:prstGeom prst="rect">
            <a:avLst/>
          </a:prstGeom>
          <a:noFill/>
          <a:ln>
            <a:noFill/>
          </a:ln>
        </p:spPr>
        <p:txBody>
          <a:bodyPr spcFirstLastPara="1" wrap="square" lIns="91425" tIns="91425" rIns="91425" bIns="91425" anchor="t" anchorCtr="0">
            <a:noAutofit/>
          </a:bodyPr>
          <a:lstStyle/>
          <a:p>
            <a:pPr algn="ctr">
              <a:spcBef>
                <a:spcPts val="300"/>
              </a:spcBef>
            </a:pPr>
            <a:r>
              <a:rPr lang="en" b="1">
                <a:latin typeface="Roboto"/>
                <a:ea typeface="Roboto"/>
                <a:cs typeface="Roboto"/>
                <a:sym typeface="Roboto"/>
              </a:rPr>
              <a:t>CREDITS:</a:t>
            </a:r>
            <a:r>
              <a:rPr lang="en">
                <a:latin typeface="Roboto"/>
                <a:ea typeface="Roboto"/>
                <a:cs typeface="Roboto"/>
                <a:sym typeface="Roboto"/>
              </a:rPr>
              <a:t> This presentation template was created by </a:t>
            </a:r>
            <a:r>
              <a:rPr lang="en" b="1">
                <a:uFill>
                  <a:noFill/>
                </a:uFill>
                <a:latin typeface="Roboto"/>
                <a:ea typeface="Roboto"/>
                <a:cs typeface="Roboto"/>
                <a:sym typeface="Roboto"/>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a:latin typeface="Roboto"/>
                <a:ea typeface="Roboto"/>
                <a:cs typeface="Roboto"/>
                <a:sym typeface="Roboto"/>
              </a:rPr>
              <a:t>, including icons by </a:t>
            </a:r>
            <a:r>
              <a:rPr lang="en" b="1">
                <a:uFill>
                  <a:noFill/>
                </a:uFill>
                <a:latin typeface="Roboto"/>
                <a:ea typeface="Roboto"/>
                <a:cs typeface="Roboto"/>
                <a:sym typeface="Roboto"/>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a:latin typeface="Roboto"/>
                <a:ea typeface="Roboto"/>
                <a:cs typeface="Roboto"/>
                <a:sym typeface="Roboto"/>
              </a:rPr>
              <a:t>, infographics &amp; images by </a:t>
            </a:r>
            <a:r>
              <a:rPr lang="en" b="1">
                <a:uFill>
                  <a:noFill/>
                </a:u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a:solidFill>
                <a:srgbClr val="2A2929"/>
              </a:solidFill>
              <a:latin typeface="Roboto"/>
              <a:ea typeface="Roboto"/>
              <a:cs typeface="Roboto"/>
              <a:sym typeface="Roboto"/>
            </a:endParaRPr>
          </a:p>
        </p:txBody>
      </p:sp>
      <p:sp>
        <p:nvSpPr>
          <p:cNvPr id="245" name="Google Shape;245;p25"/>
          <p:cNvSpPr txBox="1">
            <a:spLocks noGrp="1"/>
          </p:cNvSpPr>
          <p:nvPr>
            <p:ph type="ctrTitle"/>
          </p:nvPr>
        </p:nvSpPr>
        <p:spPr>
          <a:xfrm>
            <a:off x="683900" y="600900"/>
            <a:ext cx="3227100" cy="1370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2929"/>
              </a:buClr>
              <a:buSzPts val="5200"/>
              <a:buNone/>
              <a:defRPr sz="5200" b="1">
                <a:latin typeface="Lexend Exa"/>
                <a:ea typeface="Lexend Exa"/>
                <a:cs typeface="Lexend Exa"/>
                <a:sym typeface="Lexend Exa"/>
              </a:defRPr>
            </a:lvl1pPr>
            <a:lvl2pPr lvl="1" algn="ctr" rtl="0">
              <a:spcBef>
                <a:spcPts val="0"/>
              </a:spcBef>
              <a:spcAft>
                <a:spcPts val="0"/>
              </a:spcAft>
              <a:buClr>
                <a:srgbClr val="2A2929"/>
              </a:buClr>
              <a:buSzPts val="5200"/>
              <a:buNone/>
              <a:defRPr sz="5200">
                <a:solidFill>
                  <a:srgbClr val="2A2929"/>
                </a:solidFill>
              </a:defRPr>
            </a:lvl2pPr>
            <a:lvl3pPr lvl="2" algn="ctr" rtl="0">
              <a:spcBef>
                <a:spcPts val="0"/>
              </a:spcBef>
              <a:spcAft>
                <a:spcPts val="0"/>
              </a:spcAft>
              <a:buClr>
                <a:srgbClr val="2A2929"/>
              </a:buClr>
              <a:buSzPts val="5200"/>
              <a:buNone/>
              <a:defRPr sz="5200">
                <a:solidFill>
                  <a:srgbClr val="2A2929"/>
                </a:solidFill>
              </a:defRPr>
            </a:lvl3pPr>
            <a:lvl4pPr lvl="3" algn="ctr" rtl="0">
              <a:spcBef>
                <a:spcPts val="0"/>
              </a:spcBef>
              <a:spcAft>
                <a:spcPts val="0"/>
              </a:spcAft>
              <a:buClr>
                <a:srgbClr val="2A2929"/>
              </a:buClr>
              <a:buSzPts val="5200"/>
              <a:buNone/>
              <a:defRPr sz="5200">
                <a:solidFill>
                  <a:srgbClr val="2A2929"/>
                </a:solidFill>
              </a:defRPr>
            </a:lvl4pPr>
            <a:lvl5pPr lvl="4" algn="ctr" rtl="0">
              <a:spcBef>
                <a:spcPts val="0"/>
              </a:spcBef>
              <a:spcAft>
                <a:spcPts val="0"/>
              </a:spcAft>
              <a:buClr>
                <a:srgbClr val="2A2929"/>
              </a:buClr>
              <a:buSzPts val="5200"/>
              <a:buNone/>
              <a:defRPr sz="5200">
                <a:solidFill>
                  <a:srgbClr val="2A2929"/>
                </a:solidFill>
              </a:defRPr>
            </a:lvl5pPr>
            <a:lvl6pPr lvl="5" algn="ctr" rtl="0">
              <a:spcBef>
                <a:spcPts val="0"/>
              </a:spcBef>
              <a:spcAft>
                <a:spcPts val="0"/>
              </a:spcAft>
              <a:buClr>
                <a:srgbClr val="2A2929"/>
              </a:buClr>
              <a:buSzPts val="5200"/>
              <a:buNone/>
              <a:defRPr sz="5200">
                <a:solidFill>
                  <a:srgbClr val="2A2929"/>
                </a:solidFill>
              </a:defRPr>
            </a:lvl6pPr>
            <a:lvl7pPr lvl="6" algn="ctr" rtl="0">
              <a:spcBef>
                <a:spcPts val="0"/>
              </a:spcBef>
              <a:spcAft>
                <a:spcPts val="0"/>
              </a:spcAft>
              <a:buClr>
                <a:srgbClr val="2A2929"/>
              </a:buClr>
              <a:buSzPts val="5200"/>
              <a:buNone/>
              <a:defRPr sz="5200">
                <a:solidFill>
                  <a:srgbClr val="2A2929"/>
                </a:solidFill>
              </a:defRPr>
            </a:lvl7pPr>
            <a:lvl8pPr lvl="7" algn="ctr" rtl="0">
              <a:spcBef>
                <a:spcPts val="0"/>
              </a:spcBef>
              <a:spcAft>
                <a:spcPts val="0"/>
              </a:spcAft>
              <a:buClr>
                <a:srgbClr val="2A2929"/>
              </a:buClr>
              <a:buSzPts val="5200"/>
              <a:buNone/>
              <a:defRPr sz="5200">
                <a:solidFill>
                  <a:srgbClr val="2A2929"/>
                </a:solidFill>
              </a:defRPr>
            </a:lvl8pPr>
            <a:lvl9pPr lvl="8" algn="ctr" rtl="0">
              <a:spcBef>
                <a:spcPts val="0"/>
              </a:spcBef>
              <a:spcAft>
                <a:spcPts val="0"/>
              </a:spcAft>
              <a:buClr>
                <a:srgbClr val="2A2929"/>
              </a:buClr>
              <a:buSzPts val="5200"/>
              <a:buNone/>
              <a:defRPr sz="5200">
                <a:solidFill>
                  <a:srgbClr val="2A2929"/>
                </a:solidFill>
              </a:defRPr>
            </a:lvl9pPr>
          </a:lstStyle>
          <a:p>
            <a:endParaRPr/>
          </a:p>
        </p:txBody>
      </p:sp>
      <p:sp>
        <p:nvSpPr>
          <p:cNvPr id="246" name="Google Shape;246;p25"/>
          <p:cNvSpPr txBox="1">
            <a:spLocks noGrp="1"/>
          </p:cNvSpPr>
          <p:nvPr>
            <p:ph type="subTitle" idx="1"/>
          </p:nvPr>
        </p:nvSpPr>
        <p:spPr>
          <a:xfrm>
            <a:off x="5212950" y="600900"/>
            <a:ext cx="3290100" cy="137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800"/>
              <a:buNone/>
              <a:defRPr sz="14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Tree>
    <p:extLst>
      <p:ext uri="{BB962C8B-B14F-4D97-AF65-F5344CB8AC3E}">
        <p14:creationId xmlns:p14="http://schemas.microsoft.com/office/powerpoint/2010/main" val="1636895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61"/>
        <p:cNvGrpSpPr/>
        <p:nvPr/>
      </p:nvGrpSpPr>
      <p:grpSpPr>
        <a:xfrm>
          <a:off x="0" y="0"/>
          <a:ext cx="0" cy="0"/>
          <a:chOff x="0" y="0"/>
          <a:chExt cx="0" cy="0"/>
        </a:xfrm>
      </p:grpSpPr>
      <p:sp>
        <p:nvSpPr>
          <p:cNvPr id="262" name="Google Shape;262;p27"/>
          <p:cNvSpPr/>
          <p:nvPr/>
        </p:nvSpPr>
        <p:spPr>
          <a:xfrm>
            <a:off x="0" y="0"/>
            <a:ext cx="914400" cy="914400"/>
          </a:xfrm>
          <a:prstGeom prst="rect">
            <a:avLst/>
          </a:prstGeom>
          <a:solidFill>
            <a:srgbClr val="CE4646"/>
          </a:solidFill>
          <a:ln>
            <a:noFill/>
          </a:ln>
        </p:spPr>
        <p:txBody>
          <a:bodyPr spcFirstLastPara="1" wrap="square" lIns="91425" tIns="91425" rIns="91425" bIns="91425" anchor="ctr" anchorCtr="0">
            <a:noAutofit/>
          </a:bodyPr>
          <a:lstStyle/>
          <a:p>
            <a:endParaRPr/>
          </a:p>
        </p:txBody>
      </p:sp>
      <p:sp>
        <p:nvSpPr>
          <p:cNvPr id="263" name="Google Shape;263;p27"/>
          <p:cNvSpPr/>
          <p:nvPr/>
        </p:nvSpPr>
        <p:spPr>
          <a:xfrm>
            <a:off x="914400" y="0"/>
            <a:ext cx="914400" cy="9144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264" name="Google Shape;264;p27"/>
          <p:cNvSpPr/>
          <p:nvPr/>
        </p:nvSpPr>
        <p:spPr>
          <a:xfrm rot="10800000" flipH="1">
            <a:off x="7315200" y="4229100"/>
            <a:ext cx="914400" cy="9144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265" name="Google Shape;265;p27"/>
          <p:cNvSpPr/>
          <p:nvPr/>
        </p:nvSpPr>
        <p:spPr>
          <a:xfrm rot="10800000" flipH="1">
            <a:off x="8229600" y="4229100"/>
            <a:ext cx="914400" cy="914400"/>
          </a:xfrm>
          <a:prstGeom prst="rect">
            <a:avLst/>
          </a:prstGeom>
          <a:solidFill>
            <a:schemeClr val="lt2"/>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731364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3934813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
        <p:cNvGrpSpPr/>
        <p:nvPr/>
      </p:nvGrpSpPr>
      <p:grpSpPr>
        <a:xfrm>
          <a:off x="0" y="0"/>
          <a:ext cx="0" cy="0"/>
          <a:chOff x="0" y="0"/>
          <a:chExt cx="0" cy="0"/>
        </a:xfrm>
      </p:grpSpPr>
      <p:sp>
        <p:nvSpPr>
          <p:cNvPr id="63" name="Google Shape;63;p8"/>
          <p:cNvSpPr/>
          <p:nvPr/>
        </p:nvSpPr>
        <p:spPr>
          <a:xfrm>
            <a:off x="25" y="4228800"/>
            <a:ext cx="9144000" cy="914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a:off x="0" y="4229100"/>
            <a:ext cx="914400" cy="914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p:nvPr/>
        </p:nvSpPr>
        <p:spPr>
          <a:xfrm>
            <a:off x="8229625" y="4229100"/>
            <a:ext cx="914400" cy="914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flipH="1">
            <a:off x="13" y="0"/>
            <a:ext cx="9144000" cy="914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flipH="1">
            <a:off x="8229638" y="300"/>
            <a:ext cx="914400" cy="914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flipH="1">
            <a:off x="13" y="300"/>
            <a:ext cx="914400" cy="914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txBox="1">
            <a:spLocks noGrp="1"/>
          </p:cNvSpPr>
          <p:nvPr>
            <p:ph type="title"/>
          </p:nvPr>
        </p:nvSpPr>
        <p:spPr>
          <a:xfrm>
            <a:off x="1696050" y="1551150"/>
            <a:ext cx="5751900" cy="20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7200" b="1"/>
            </a:lvl1pPr>
            <a:lvl2pPr lvl="1" rtl="0">
              <a:spcBef>
                <a:spcPts val="0"/>
              </a:spcBef>
              <a:spcAft>
                <a:spcPts val="0"/>
              </a:spcAft>
              <a:buClr>
                <a:schemeClr val="lt1"/>
              </a:buClr>
              <a:buSzPts val="4800"/>
              <a:buNone/>
              <a:defRPr sz="4800" b="1">
                <a:solidFill>
                  <a:schemeClr val="lt1"/>
                </a:solidFill>
              </a:defRPr>
            </a:lvl2pPr>
            <a:lvl3pPr lvl="2" rtl="0">
              <a:spcBef>
                <a:spcPts val="0"/>
              </a:spcBef>
              <a:spcAft>
                <a:spcPts val="0"/>
              </a:spcAft>
              <a:buClr>
                <a:schemeClr val="lt1"/>
              </a:buClr>
              <a:buSzPts val="4800"/>
              <a:buNone/>
              <a:defRPr sz="4800" b="1">
                <a:solidFill>
                  <a:schemeClr val="lt1"/>
                </a:solidFill>
              </a:defRPr>
            </a:lvl3pPr>
            <a:lvl4pPr lvl="3" rtl="0">
              <a:spcBef>
                <a:spcPts val="0"/>
              </a:spcBef>
              <a:spcAft>
                <a:spcPts val="0"/>
              </a:spcAft>
              <a:buClr>
                <a:schemeClr val="lt1"/>
              </a:buClr>
              <a:buSzPts val="4800"/>
              <a:buNone/>
              <a:defRPr sz="4800" b="1">
                <a:solidFill>
                  <a:schemeClr val="lt1"/>
                </a:solidFill>
              </a:defRPr>
            </a:lvl4pPr>
            <a:lvl5pPr lvl="4" rtl="0">
              <a:spcBef>
                <a:spcPts val="0"/>
              </a:spcBef>
              <a:spcAft>
                <a:spcPts val="0"/>
              </a:spcAft>
              <a:buClr>
                <a:schemeClr val="lt1"/>
              </a:buClr>
              <a:buSzPts val="4800"/>
              <a:buNone/>
              <a:defRPr sz="4800" b="1">
                <a:solidFill>
                  <a:schemeClr val="lt1"/>
                </a:solidFill>
              </a:defRPr>
            </a:lvl5pPr>
            <a:lvl6pPr lvl="5" rtl="0">
              <a:spcBef>
                <a:spcPts val="0"/>
              </a:spcBef>
              <a:spcAft>
                <a:spcPts val="0"/>
              </a:spcAft>
              <a:buClr>
                <a:schemeClr val="lt1"/>
              </a:buClr>
              <a:buSzPts val="4800"/>
              <a:buNone/>
              <a:defRPr sz="4800" b="1">
                <a:solidFill>
                  <a:schemeClr val="lt1"/>
                </a:solidFill>
              </a:defRPr>
            </a:lvl6pPr>
            <a:lvl7pPr lvl="6" rtl="0">
              <a:spcBef>
                <a:spcPts val="0"/>
              </a:spcBef>
              <a:spcAft>
                <a:spcPts val="0"/>
              </a:spcAft>
              <a:buClr>
                <a:schemeClr val="lt1"/>
              </a:buClr>
              <a:buSzPts val="4800"/>
              <a:buNone/>
              <a:defRPr sz="4800" b="1">
                <a:solidFill>
                  <a:schemeClr val="lt1"/>
                </a:solidFill>
              </a:defRPr>
            </a:lvl7pPr>
            <a:lvl8pPr lvl="7" rtl="0">
              <a:spcBef>
                <a:spcPts val="0"/>
              </a:spcBef>
              <a:spcAft>
                <a:spcPts val="0"/>
              </a:spcAft>
              <a:buClr>
                <a:schemeClr val="lt1"/>
              </a:buClr>
              <a:buSzPts val="4800"/>
              <a:buNone/>
              <a:defRPr sz="4800" b="1">
                <a:solidFill>
                  <a:schemeClr val="lt1"/>
                </a:solidFill>
              </a:defRPr>
            </a:lvl8pPr>
            <a:lvl9pPr lvl="8" rtl="0">
              <a:spcBef>
                <a:spcPts val="0"/>
              </a:spcBef>
              <a:spcAft>
                <a:spcPts val="0"/>
              </a:spcAft>
              <a:buClr>
                <a:schemeClr val="lt1"/>
              </a:buClr>
              <a:buSzPts val="4800"/>
              <a:buNone/>
              <a:defRPr sz="4800" b="1">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TITLE_ONLY_3">
    <p:spTree>
      <p:nvGrpSpPr>
        <p:cNvPr id="1" name="Shape 261"/>
        <p:cNvGrpSpPr/>
        <p:nvPr/>
      </p:nvGrpSpPr>
      <p:grpSpPr>
        <a:xfrm>
          <a:off x="0" y="0"/>
          <a:ext cx="0" cy="0"/>
          <a:chOff x="0" y="0"/>
          <a:chExt cx="0" cy="0"/>
        </a:xfrm>
      </p:grpSpPr>
      <p:sp>
        <p:nvSpPr>
          <p:cNvPr id="262" name="Google Shape;262;p27"/>
          <p:cNvSpPr/>
          <p:nvPr/>
        </p:nvSpPr>
        <p:spPr>
          <a:xfrm>
            <a:off x="0" y="0"/>
            <a:ext cx="914400" cy="914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7"/>
          <p:cNvSpPr/>
          <p:nvPr/>
        </p:nvSpPr>
        <p:spPr>
          <a:xfrm>
            <a:off x="914400" y="0"/>
            <a:ext cx="914400" cy="914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7"/>
          <p:cNvSpPr/>
          <p:nvPr/>
        </p:nvSpPr>
        <p:spPr>
          <a:xfrm rot="10800000" flipH="1">
            <a:off x="7315200" y="4229100"/>
            <a:ext cx="914400" cy="914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7"/>
          <p:cNvSpPr/>
          <p:nvPr/>
        </p:nvSpPr>
        <p:spPr>
          <a:xfrm rot="10800000" flipH="1">
            <a:off x="8229600" y="4229100"/>
            <a:ext cx="914400" cy="914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TITLE_ONLY_3_3">
    <p:bg>
      <p:bgPr>
        <a:solidFill>
          <a:schemeClr val="lt2"/>
        </a:solidFill>
        <a:effectLst/>
      </p:bgPr>
    </p:bg>
    <p:spTree>
      <p:nvGrpSpPr>
        <p:cNvPr id="1" name="Shape 26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0" y="0"/>
            <a:ext cx="9144000" cy="914400"/>
          </a:xfrm>
          <a:prstGeom prst="rect">
            <a:avLst/>
          </a:prstGeom>
          <a:solidFill>
            <a:schemeClr val="dk2"/>
          </a:solidFill>
          <a:ln>
            <a:noFill/>
          </a:ln>
        </p:spPr>
        <p:txBody>
          <a:bodyPr spcFirstLastPara="1" wrap="square" lIns="91425" tIns="91425" rIns="91425" bIns="91425" anchor="ctr" anchorCtr="0">
            <a:noAutofit/>
          </a:bodyPr>
          <a:lstStyle/>
          <a:p>
            <a:endParaRPr/>
          </a:p>
        </p:txBody>
      </p:sp>
      <p:sp>
        <p:nvSpPr>
          <p:cNvPr id="54" name="Google Shape;54;p7"/>
          <p:cNvSpPr/>
          <p:nvPr/>
        </p:nvSpPr>
        <p:spPr>
          <a:xfrm>
            <a:off x="25" y="4228800"/>
            <a:ext cx="9144000" cy="9144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55" name="Google Shape;55;p7"/>
          <p:cNvSpPr/>
          <p:nvPr/>
        </p:nvSpPr>
        <p:spPr>
          <a:xfrm>
            <a:off x="0" y="0"/>
            <a:ext cx="914400" cy="51435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56" name="Google Shape;56;p7"/>
          <p:cNvSpPr/>
          <p:nvPr/>
        </p:nvSpPr>
        <p:spPr>
          <a:xfrm>
            <a:off x="0" y="4229100"/>
            <a:ext cx="914400" cy="9144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57" name="Google Shape;57;p7"/>
          <p:cNvSpPr/>
          <p:nvPr/>
        </p:nvSpPr>
        <p:spPr>
          <a:xfrm>
            <a:off x="8229625" y="0"/>
            <a:ext cx="914400" cy="9144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58" name="Google Shape;58;p7"/>
          <p:cNvSpPr/>
          <p:nvPr/>
        </p:nvSpPr>
        <p:spPr>
          <a:xfrm>
            <a:off x="0" y="0"/>
            <a:ext cx="914400" cy="9144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59" name="Google Shape;59;p7"/>
          <p:cNvSpPr/>
          <p:nvPr/>
        </p:nvSpPr>
        <p:spPr>
          <a:xfrm>
            <a:off x="8229625" y="4229100"/>
            <a:ext cx="914400" cy="914400"/>
          </a:xfrm>
          <a:prstGeom prst="rect">
            <a:avLst/>
          </a:prstGeom>
          <a:solidFill>
            <a:schemeClr val="dk2"/>
          </a:solidFill>
          <a:ln>
            <a:noFill/>
          </a:ln>
        </p:spPr>
        <p:txBody>
          <a:bodyPr spcFirstLastPara="1" wrap="square" lIns="91425" tIns="91425" rIns="91425" bIns="91425" anchor="ctr" anchorCtr="0">
            <a:noAutofit/>
          </a:bodyPr>
          <a:lstStyle/>
          <a:p>
            <a:endParaRPr/>
          </a:p>
        </p:txBody>
      </p:sp>
      <p:sp>
        <p:nvSpPr>
          <p:cNvPr id="60" name="Google Shape;60;p7"/>
          <p:cNvSpPr txBox="1">
            <a:spLocks noGrp="1"/>
          </p:cNvSpPr>
          <p:nvPr>
            <p:ph type="subTitle" idx="1"/>
          </p:nvPr>
        </p:nvSpPr>
        <p:spPr>
          <a:xfrm>
            <a:off x="2866200" y="2703687"/>
            <a:ext cx="3411600" cy="52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3F3F3"/>
              </a:buClr>
              <a:buSzPts val="1100"/>
              <a:buNone/>
              <a:defRPr sz="1400"/>
            </a:lvl1pPr>
            <a:lvl2pPr lvl="1" algn="r" rtl="0">
              <a:lnSpc>
                <a:spcPct val="100000"/>
              </a:lnSpc>
              <a:spcBef>
                <a:spcPts val="0"/>
              </a:spcBef>
              <a:spcAft>
                <a:spcPts val="0"/>
              </a:spcAft>
              <a:buClr>
                <a:srgbClr val="F3F3F3"/>
              </a:buClr>
              <a:buSzPts val="1100"/>
              <a:buNone/>
              <a:defRPr sz="1100">
                <a:solidFill>
                  <a:srgbClr val="F3F3F3"/>
                </a:solidFill>
              </a:defRPr>
            </a:lvl2pPr>
            <a:lvl3pPr lvl="2" algn="r" rtl="0">
              <a:lnSpc>
                <a:spcPct val="100000"/>
              </a:lnSpc>
              <a:spcBef>
                <a:spcPts val="0"/>
              </a:spcBef>
              <a:spcAft>
                <a:spcPts val="0"/>
              </a:spcAft>
              <a:buClr>
                <a:srgbClr val="F3F3F3"/>
              </a:buClr>
              <a:buSzPts val="1100"/>
              <a:buNone/>
              <a:defRPr sz="1100">
                <a:solidFill>
                  <a:srgbClr val="F3F3F3"/>
                </a:solidFill>
              </a:defRPr>
            </a:lvl3pPr>
            <a:lvl4pPr lvl="3" algn="r" rtl="0">
              <a:lnSpc>
                <a:spcPct val="100000"/>
              </a:lnSpc>
              <a:spcBef>
                <a:spcPts val="0"/>
              </a:spcBef>
              <a:spcAft>
                <a:spcPts val="0"/>
              </a:spcAft>
              <a:buClr>
                <a:srgbClr val="F3F3F3"/>
              </a:buClr>
              <a:buSzPts val="1100"/>
              <a:buNone/>
              <a:defRPr sz="1100">
                <a:solidFill>
                  <a:srgbClr val="F3F3F3"/>
                </a:solidFill>
              </a:defRPr>
            </a:lvl4pPr>
            <a:lvl5pPr lvl="4" algn="r" rtl="0">
              <a:lnSpc>
                <a:spcPct val="100000"/>
              </a:lnSpc>
              <a:spcBef>
                <a:spcPts val="0"/>
              </a:spcBef>
              <a:spcAft>
                <a:spcPts val="0"/>
              </a:spcAft>
              <a:buClr>
                <a:srgbClr val="F3F3F3"/>
              </a:buClr>
              <a:buSzPts val="1100"/>
              <a:buNone/>
              <a:defRPr sz="1100">
                <a:solidFill>
                  <a:srgbClr val="F3F3F3"/>
                </a:solidFill>
              </a:defRPr>
            </a:lvl5pPr>
            <a:lvl6pPr lvl="5" algn="r" rtl="0">
              <a:lnSpc>
                <a:spcPct val="100000"/>
              </a:lnSpc>
              <a:spcBef>
                <a:spcPts val="0"/>
              </a:spcBef>
              <a:spcAft>
                <a:spcPts val="0"/>
              </a:spcAft>
              <a:buClr>
                <a:srgbClr val="F3F3F3"/>
              </a:buClr>
              <a:buSzPts val="1100"/>
              <a:buNone/>
              <a:defRPr sz="1100">
                <a:solidFill>
                  <a:srgbClr val="F3F3F3"/>
                </a:solidFill>
              </a:defRPr>
            </a:lvl6pPr>
            <a:lvl7pPr lvl="6" algn="r" rtl="0">
              <a:lnSpc>
                <a:spcPct val="100000"/>
              </a:lnSpc>
              <a:spcBef>
                <a:spcPts val="0"/>
              </a:spcBef>
              <a:spcAft>
                <a:spcPts val="0"/>
              </a:spcAft>
              <a:buClr>
                <a:srgbClr val="F3F3F3"/>
              </a:buClr>
              <a:buSzPts val="1100"/>
              <a:buNone/>
              <a:defRPr sz="1100">
                <a:solidFill>
                  <a:srgbClr val="F3F3F3"/>
                </a:solidFill>
              </a:defRPr>
            </a:lvl7pPr>
            <a:lvl8pPr lvl="7" algn="r" rtl="0">
              <a:lnSpc>
                <a:spcPct val="100000"/>
              </a:lnSpc>
              <a:spcBef>
                <a:spcPts val="0"/>
              </a:spcBef>
              <a:spcAft>
                <a:spcPts val="0"/>
              </a:spcAft>
              <a:buClr>
                <a:srgbClr val="F3F3F3"/>
              </a:buClr>
              <a:buSzPts val="1100"/>
              <a:buNone/>
              <a:defRPr sz="1100">
                <a:solidFill>
                  <a:srgbClr val="F3F3F3"/>
                </a:solidFill>
              </a:defRPr>
            </a:lvl8pPr>
            <a:lvl9pPr lvl="8" algn="r" rtl="0">
              <a:lnSpc>
                <a:spcPct val="100000"/>
              </a:lnSpc>
              <a:spcBef>
                <a:spcPts val="0"/>
              </a:spcBef>
              <a:spcAft>
                <a:spcPts val="0"/>
              </a:spcAft>
              <a:buClr>
                <a:srgbClr val="F3F3F3"/>
              </a:buClr>
              <a:buSzPts val="1100"/>
              <a:buNone/>
              <a:defRPr sz="1100">
                <a:solidFill>
                  <a:srgbClr val="F3F3F3"/>
                </a:solidFill>
              </a:defRPr>
            </a:lvl9pPr>
          </a:lstStyle>
          <a:p>
            <a:endParaRPr/>
          </a:p>
        </p:txBody>
      </p:sp>
      <p:sp>
        <p:nvSpPr>
          <p:cNvPr id="61" name="Google Shape;61;p7"/>
          <p:cNvSpPr txBox="1">
            <a:spLocks noGrp="1"/>
          </p:cNvSpPr>
          <p:nvPr>
            <p:ph type="ctrTitle"/>
          </p:nvPr>
        </p:nvSpPr>
        <p:spPr>
          <a:xfrm>
            <a:off x="1828800" y="1916313"/>
            <a:ext cx="5486400" cy="582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3F3F3"/>
              </a:buClr>
              <a:buSzPts val="2400"/>
              <a:buNone/>
              <a:defRPr sz="3600" b="1"/>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extLst>
      <p:ext uri="{BB962C8B-B14F-4D97-AF65-F5344CB8AC3E}">
        <p14:creationId xmlns:p14="http://schemas.microsoft.com/office/powerpoint/2010/main" val="762635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5" y="0"/>
            <a:ext cx="9144000" cy="2571600"/>
          </a:xfrm>
          <a:prstGeom prst="rect">
            <a:avLst/>
          </a:prstGeom>
          <a:solidFill>
            <a:schemeClr val="dk2"/>
          </a:solidFill>
          <a:ln>
            <a:noFill/>
          </a:ln>
        </p:spPr>
        <p:txBody>
          <a:bodyPr spcFirstLastPara="1" wrap="square" lIns="91425" tIns="91425" rIns="91425" bIns="91425" anchor="ctr" anchorCtr="0">
            <a:noAutofit/>
          </a:bodyPr>
          <a:lstStyle/>
          <a:p>
            <a:endParaRPr/>
          </a:p>
        </p:txBody>
      </p:sp>
      <p:sp>
        <p:nvSpPr>
          <p:cNvPr id="10" name="Google Shape;10;p2"/>
          <p:cNvSpPr/>
          <p:nvPr/>
        </p:nvSpPr>
        <p:spPr>
          <a:xfrm>
            <a:off x="25" y="2571600"/>
            <a:ext cx="9144000" cy="25716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11" name="Google Shape;11;p2"/>
          <p:cNvSpPr/>
          <p:nvPr/>
        </p:nvSpPr>
        <p:spPr>
          <a:xfrm>
            <a:off x="0" y="0"/>
            <a:ext cx="914400" cy="51435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12" name="Google Shape;12;p2"/>
          <p:cNvSpPr/>
          <p:nvPr/>
        </p:nvSpPr>
        <p:spPr>
          <a:xfrm>
            <a:off x="8229600" y="0"/>
            <a:ext cx="914400" cy="51435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13" name="Google Shape;13;p2"/>
          <p:cNvSpPr/>
          <p:nvPr/>
        </p:nvSpPr>
        <p:spPr>
          <a:xfrm>
            <a:off x="0" y="4229100"/>
            <a:ext cx="914400" cy="9144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14" name="Google Shape;14;p2"/>
          <p:cNvSpPr/>
          <p:nvPr/>
        </p:nvSpPr>
        <p:spPr>
          <a:xfrm>
            <a:off x="8229600" y="0"/>
            <a:ext cx="914400" cy="9144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15" name="Google Shape;15;p2"/>
          <p:cNvSpPr/>
          <p:nvPr/>
        </p:nvSpPr>
        <p:spPr>
          <a:xfrm>
            <a:off x="0" y="0"/>
            <a:ext cx="914400" cy="9144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16" name="Google Shape;16;p2"/>
          <p:cNvSpPr/>
          <p:nvPr/>
        </p:nvSpPr>
        <p:spPr>
          <a:xfrm>
            <a:off x="8229600" y="4229100"/>
            <a:ext cx="914400" cy="914400"/>
          </a:xfrm>
          <a:prstGeom prst="rect">
            <a:avLst/>
          </a:prstGeom>
          <a:solidFill>
            <a:schemeClr val="dk2"/>
          </a:solidFill>
          <a:ln>
            <a:noFill/>
          </a:ln>
        </p:spPr>
        <p:txBody>
          <a:bodyPr spcFirstLastPara="1" wrap="square" lIns="91425" tIns="91425" rIns="91425" bIns="91425" anchor="ctr" anchorCtr="0">
            <a:noAutofit/>
          </a:bodyPr>
          <a:lstStyle/>
          <a:p>
            <a:endParaRPr/>
          </a:p>
        </p:txBody>
      </p:sp>
      <p:sp>
        <p:nvSpPr>
          <p:cNvPr id="17" name="Google Shape;17;p2"/>
          <p:cNvSpPr/>
          <p:nvPr/>
        </p:nvSpPr>
        <p:spPr>
          <a:xfrm>
            <a:off x="914400" y="4229100"/>
            <a:ext cx="914400" cy="914400"/>
          </a:xfrm>
          <a:prstGeom prst="rect">
            <a:avLst/>
          </a:prstGeom>
          <a:solidFill>
            <a:srgbClr val="CE4646"/>
          </a:solidFill>
          <a:ln>
            <a:noFill/>
          </a:ln>
        </p:spPr>
        <p:txBody>
          <a:bodyPr spcFirstLastPara="1" wrap="square" lIns="91425" tIns="91425" rIns="91425" bIns="91425" anchor="ctr" anchorCtr="0">
            <a:noAutofit/>
          </a:bodyPr>
          <a:lstStyle/>
          <a:p>
            <a:endParaRPr/>
          </a:p>
        </p:txBody>
      </p:sp>
      <p:sp>
        <p:nvSpPr>
          <p:cNvPr id="18" name="Google Shape;18;p2"/>
          <p:cNvSpPr/>
          <p:nvPr/>
        </p:nvSpPr>
        <p:spPr>
          <a:xfrm>
            <a:off x="7315200" y="0"/>
            <a:ext cx="914400" cy="9144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19" name="Google Shape;19;p2"/>
          <p:cNvSpPr/>
          <p:nvPr/>
        </p:nvSpPr>
        <p:spPr>
          <a:xfrm>
            <a:off x="1828800" y="4229100"/>
            <a:ext cx="914400" cy="9144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20" name="Google Shape;20;p2"/>
          <p:cNvSpPr/>
          <p:nvPr/>
        </p:nvSpPr>
        <p:spPr>
          <a:xfrm>
            <a:off x="2743200" y="4229100"/>
            <a:ext cx="914400" cy="9144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21" name="Google Shape;21;p2"/>
          <p:cNvSpPr/>
          <p:nvPr/>
        </p:nvSpPr>
        <p:spPr>
          <a:xfrm>
            <a:off x="5486400" y="0"/>
            <a:ext cx="914400" cy="9144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22" name="Google Shape;22;p2"/>
          <p:cNvSpPr/>
          <p:nvPr/>
        </p:nvSpPr>
        <p:spPr>
          <a:xfrm>
            <a:off x="6400800" y="0"/>
            <a:ext cx="914400" cy="9144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23" name="Google Shape;23;p2"/>
          <p:cNvSpPr txBox="1">
            <a:spLocks noGrp="1"/>
          </p:cNvSpPr>
          <p:nvPr>
            <p:ph type="subTitle" idx="1"/>
          </p:nvPr>
        </p:nvSpPr>
        <p:spPr>
          <a:xfrm>
            <a:off x="1634250" y="3592650"/>
            <a:ext cx="38520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800"/>
              <a:buNone/>
              <a:defRPr sz="1600">
                <a:solidFill>
                  <a:schemeClr val="lt1"/>
                </a:solidFill>
              </a:defRPr>
            </a:lvl1pPr>
            <a:lvl2pPr lvl="1" algn="ctr" rtl="0">
              <a:lnSpc>
                <a:spcPct val="100000"/>
              </a:lnSpc>
              <a:spcBef>
                <a:spcPts val="0"/>
              </a:spcBef>
              <a:spcAft>
                <a:spcPts val="0"/>
              </a:spcAft>
              <a:buClr>
                <a:schemeClr val="accent2"/>
              </a:buClr>
              <a:buSzPts val="2800"/>
              <a:buNone/>
              <a:defRPr sz="2800">
                <a:solidFill>
                  <a:schemeClr val="accent2"/>
                </a:solidFill>
              </a:defRPr>
            </a:lvl2pPr>
            <a:lvl3pPr lvl="2" algn="ctr" rtl="0">
              <a:lnSpc>
                <a:spcPct val="100000"/>
              </a:lnSpc>
              <a:spcBef>
                <a:spcPts val="0"/>
              </a:spcBef>
              <a:spcAft>
                <a:spcPts val="0"/>
              </a:spcAft>
              <a:buClr>
                <a:schemeClr val="accent2"/>
              </a:buClr>
              <a:buSzPts val="2800"/>
              <a:buNone/>
              <a:defRPr sz="2800">
                <a:solidFill>
                  <a:schemeClr val="accent2"/>
                </a:solidFill>
              </a:defRPr>
            </a:lvl3pPr>
            <a:lvl4pPr lvl="3" algn="ctr" rtl="0">
              <a:lnSpc>
                <a:spcPct val="100000"/>
              </a:lnSpc>
              <a:spcBef>
                <a:spcPts val="0"/>
              </a:spcBef>
              <a:spcAft>
                <a:spcPts val="0"/>
              </a:spcAft>
              <a:buClr>
                <a:schemeClr val="accent2"/>
              </a:buClr>
              <a:buSzPts val="2800"/>
              <a:buNone/>
              <a:defRPr sz="2800">
                <a:solidFill>
                  <a:schemeClr val="accent2"/>
                </a:solidFill>
              </a:defRPr>
            </a:lvl4pPr>
            <a:lvl5pPr lvl="4" algn="ctr" rtl="0">
              <a:lnSpc>
                <a:spcPct val="100000"/>
              </a:lnSpc>
              <a:spcBef>
                <a:spcPts val="0"/>
              </a:spcBef>
              <a:spcAft>
                <a:spcPts val="0"/>
              </a:spcAft>
              <a:buClr>
                <a:schemeClr val="accent2"/>
              </a:buClr>
              <a:buSzPts val="2800"/>
              <a:buNone/>
              <a:defRPr sz="2800">
                <a:solidFill>
                  <a:schemeClr val="accent2"/>
                </a:solidFill>
              </a:defRPr>
            </a:lvl5pPr>
            <a:lvl6pPr lvl="5" algn="ctr" rtl="0">
              <a:lnSpc>
                <a:spcPct val="100000"/>
              </a:lnSpc>
              <a:spcBef>
                <a:spcPts val="0"/>
              </a:spcBef>
              <a:spcAft>
                <a:spcPts val="0"/>
              </a:spcAft>
              <a:buClr>
                <a:schemeClr val="accent2"/>
              </a:buClr>
              <a:buSzPts val="2800"/>
              <a:buNone/>
              <a:defRPr sz="2800">
                <a:solidFill>
                  <a:schemeClr val="accent2"/>
                </a:solidFill>
              </a:defRPr>
            </a:lvl6pPr>
            <a:lvl7pPr lvl="6" algn="ctr" rtl="0">
              <a:lnSpc>
                <a:spcPct val="100000"/>
              </a:lnSpc>
              <a:spcBef>
                <a:spcPts val="0"/>
              </a:spcBef>
              <a:spcAft>
                <a:spcPts val="0"/>
              </a:spcAft>
              <a:buClr>
                <a:schemeClr val="accent2"/>
              </a:buClr>
              <a:buSzPts val="2800"/>
              <a:buNone/>
              <a:defRPr sz="2800">
                <a:solidFill>
                  <a:schemeClr val="accent2"/>
                </a:solidFill>
              </a:defRPr>
            </a:lvl7pPr>
            <a:lvl8pPr lvl="7" algn="ctr" rtl="0">
              <a:lnSpc>
                <a:spcPct val="100000"/>
              </a:lnSpc>
              <a:spcBef>
                <a:spcPts val="0"/>
              </a:spcBef>
              <a:spcAft>
                <a:spcPts val="0"/>
              </a:spcAft>
              <a:buClr>
                <a:schemeClr val="accent2"/>
              </a:buClr>
              <a:buSzPts val="2800"/>
              <a:buNone/>
              <a:defRPr sz="2800">
                <a:solidFill>
                  <a:schemeClr val="accent2"/>
                </a:solidFill>
              </a:defRPr>
            </a:lvl8pPr>
            <a:lvl9pPr lvl="8" algn="ctr" rtl="0">
              <a:lnSpc>
                <a:spcPct val="100000"/>
              </a:lnSpc>
              <a:spcBef>
                <a:spcPts val="0"/>
              </a:spcBef>
              <a:spcAft>
                <a:spcPts val="0"/>
              </a:spcAft>
              <a:buClr>
                <a:schemeClr val="accent2"/>
              </a:buClr>
              <a:buSzPts val="2800"/>
              <a:buNone/>
              <a:defRPr sz="2800">
                <a:solidFill>
                  <a:schemeClr val="accent2"/>
                </a:solidFill>
              </a:defRPr>
            </a:lvl9pPr>
          </a:lstStyle>
          <a:p>
            <a:endParaRPr/>
          </a:p>
        </p:txBody>
      </p:sp>
      <p:sp>
        <p:nvSpPr>
          <p:cNvPr id="24" name="Google Shape;24;p2"/>
          <p:cNvSpPr txBox="1">
            <a:spLocks noGrp="1"/>
          </p:cNvSpPr>
          <p:nvPr>
            <p:ph type="ctrTitle"/>
          </p:nvPr>
        </p:nvSpPr>
        <p:spPr>
          <a:xfrm>
            <a:off x="1663800" y="1797000"/>
            <a:ext cx="5816400" cy="1549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5200"/>
              <a:buNone/>
              <a:defRPr sz="5200" b="1">
                <a:solidFill>
                  <a:schemeClr val="lt1"/>
                </a:solidFill>
                <a:latin typeface="Lexend Exa"/>
                <a:ea typeface="Lexend Exa"/>
                <a:cs typeface="Lexend Exa"/>
                <a:sym typeface="Lexend Exa"/>
              </a:defRPr>
            </a:lvl1pPr>
            <a:lvl2pPr lvl="1" algn="ctr" rtl="0">
              <a:spcBef>
                <a:spcPts val="0"/>
              </a:spcBef>
              <a:spcAft>
                <a:spcPts val="0"/>
              </a:spcAft>
              <a:buClr>
                <a:schemeClr val="accent2"/>
              </a:buClr>
              <a:buSzPts val="5200"/>
              <a:buNone/>
              <a:defRPr sz="5200">
                <a:solidFill>
                  <a:schemeClr val="accent2"/>
                </a:solidFill>
              </a:defRPr>
            </a:lvl2pPr>
            <a:lvl3pPr lvl="2" algn="ctr" rtl="0">
              <a:spcBef>
                <a:spcPts val="0"/>
              </a:spcBef>
              <a:spcAft>
                <a:spcPts val="0"/>
              </a:spcAft>
              <a:buClr>
                <a:schemeClr val="accent2"/>
              </a:buClr>
              <a:buSzPts val="5200"/>
              <a:buNone/>
              <a:defRPr sz="5200">
                <a:solidFill>
                  <a:schemeClr val="accent2"/>
                </a:solidFill>
              </a:defRPr>
            </a:lvl3pPr>
            <a:lvl4pPr lvl="3" algn="ctr" rtl="0">
              <a:spcBef>
                <a:spcPts val="0"/>
              </a:spcBef>
              <a:spcAft>
                <a:spcPts val="0"/>
              </a:spcAft>
              <a:buClr>
                <a:schemeClr val="accent2"/>
              </a:buClr>
              <a:buSzPts val="5200"/>
              <a:buNone/>
              <a:defRPr sz="5200">
                <a:solidFill>
                  <a:schemeClr val="accent2"/>
                </a:solidFill>
              </a:defRPr>
            </a:lvl4pPr>
            <a:lvl5pPr lvl="4" algn="ctr" rtl="0">
              <a:spcBef>
                <a:spcPts val="0"/>
              </a:spcBef>
              <a:spcAft>
                <a:spcPts val="0"/>
              </a:spcAft>
              <a:buClr>
                <a:schemeClr val="accent2"/>
              </a:buClr>
              <a:buSzPts val="5200"/>
              <a:buNone/>
              <a:defRPr sz="5200">
                <a:solidFill>
                  <a:schemeClr val="accent2"/>
                </a:solidFill>
              </a:defRPr>
            </a:lvl5pPr>
            <a:lvl6pPr lvl="5" algn="ctr" rtl="0">
              <a:spcBef>
                <a:spcPts val="0"/>
              </a:spcBef>
              <a:spcAft>
                <a:spcPts val="0"/>
              </a:spcAft>
              <a:buClr>
                <a:schemeClr val="accent2"/>
              </a:buClr>
              <a:buSzPts val="5200"/>
              <a:buNone/>
              <a:defRPr sz="5200">
                <a:solidFill>
                  <a:schemeClr val="accent2"/>
                </a:solidFill>
              </a:defRPr>
            </a:lvl6pPr>
            <a:lvl7pPr lvl="6" algn="ctr" rtl="0">
              <a:spcBef>
                <a:spcPts val="0"/>
              </a:spcBef>
              <a:spcAft>
                <a:spcPts val="0"/>
              </a:spcAft>
              <a:buClr>
                <a:schemeClr val="accent2"/>
              </a:buClr>
              <a:buSzPts val="5200"/>
              <a:buNone/>
              <a:defRPr sz="5200">
                <a:solidFill>
                  <a:schemeClr val="accent2"/>
                </a:solidFill>
              </a:defRPr>
            </a:lvl7pPr>
            <a:lvl8pPr lvl="7" algn="ctr" rtl="0">
              <a:spcBef>
                <a:spcPts val="0"/>
              </a:spcBef>
              <a:spcAft>
                <a:spcPts val="0"/>
              </a:spcAft>
              <a:buClr>
                <a:schemeClr val="accent2"/>
              </a:buClr>
              <a:buSzPts val="5200"/>
              <a:buNone/>
              <a:defRPr sz="5200">
                <a:solidFill>
                  <a:schemeClr val="accent2"/>
                </a:solidFill>
              </a:defRPr>
            </a:lvl8pPr>
            <a:lvl9pPr lvl="8" algn="ctr" rtl="0">
              <a:spcBef>
                <a:spcPts val="0"/>
              </a:spcBef>
              <a:spcAft>
                <a:spcPts val="0"/>
              </a:spcAft>
              <a:buClr>
                <a:schemeClr val="accent2"/>
              </a:buClr>
              <a:buSzPts val="5200"/>
              <a:buNone/>
              <a:defRPr sz="5200">
                <a:solidFill>
                  <a:schemeClr val="accent2"/>
                </a:solidFill>
              </a:defRPr>
            </a:lvl9pPr>
          </a:lstStyle>
          <a:p>
            <a:endParaRPr/>
          </a:p>
        </p:txBody>
      </p:sp>
    </p:spTree>
    <p:extLst>
      <p:ext uri="{BB962C8B-B14F-4D97-AF65-F5344CB8AC3E}">
        <p14:creationId xmlns:p14="http://schemas.microsoft.com/office/powerpoint/2010/main" val="2922098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5"/>
          <p:cNvSpPr/>
          <p:nvPr/>
        </p:nvSpPr>
        <p:spPr>
          <a:xfrm>
            <a:off x="4572000" y="1140750"/>
            <a:ext cx="4572000" cy="1545300"/>
          </a:xfrm>
          <a:prstGeom prst="rect">
            <a:avLst/>
          </a:prstGeom>
          <a:solidFill>
            <a:schemeClr val="lt2"/>
          </a:solidFill>
          <a:ln>
            <a:noFill/>
          </a:ln>
        </p:spPr>
        <p:txBody>
          <a:bodyPr spcFirstLastPara="1" wrap="square" lIns="91425" tIns="91425" rIns="91425" bIns="91425" anchor="ctr" anchorCtr="0">
            <a:noAutofit/>
          </a:bodyPr>
          <a:lstStyle/>
          <a:p>
            <a:endParaRPr>
              <a:solidFill>
                <a:srgbClr val="FFFFFF"/>
              </a:solidFill>
            </a:endParaRPr>
          </a:p>
        </p:txBody>
      </p:sp>
      <p:sp>
        <p:nvSpPr>
          <p:cNvPr id="38" name="Google Shape;38;p5"/>
          <p:cNvSpPr/>
          <p:nvPr/>
        </p:nvSpPr>
        <p:spPr>
          <a:xfrm>
            <a:off x="0" y="1140750"/>
            <a:ext cx="4572000" cy="1545300"/>
          </a:xfrm>
          <a:prstGeom prst="rect">
            <a:avLst/>
          </a:prstGeom>
          <a:solidFill>
            <a:schemeClr val="dk2"/>
          </a:solidFill>
          <a:ln>
            <a:noFill/>
          </a:ln>
        </p:spPr>
        <p:txBody>
          <a:bodyPr spcFirstLastPara="1" wrap="square" lIns="91425" tIns="91425" rIns="91425" bIns="91425" anchor="ctr" anchorCtr="0">
            <a:noAutofit/>
          </a:bodyPr>
          <a:lstStyle/>
          <a:p>
            <a:endParaRPr>
              <a:solidFill>
                <a:srgbClr val="FFFFFF"/>
              </a:solidFill>
            </a:endParaRPr>
          </a:p>
        </p:txBody>
      </p:sp>
      <p:sp>
        <p:nvSpPr>
          <p:cNvPr id="39" name="Google Shape;39;p5"/>
          <p:cNvSpPr/>
          <p:nvPr/>
        </p:nvSpPr>
        <p:spPr>
          <a:xfrm>
            <a:off x="0" y="4229100"/>
            <a:ext cx="914400" cy="9144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40" name="Google Shape;40;p5"/>
          <p:cNvSpPr/>
          <p:nvPr/>
        </p:nvSpPr>
        <p:spPr>
          <a:xfrm>
            <a:off x="8229625" y="4229100"/>
            <a:ext cx="914400" cy="914400"/>
          </a:xfrm>
          <a:prstGeom prst="rect">
            <a:avLst/>
          </a:prstGeom>
          <a:solidFill>
            <a:schemeClr val="dk2"/>
          </a:solidFill>
          <a:ln>
            <a:noFill/>
          </a:ln>
        </p:spPr>
        <p:txBody>
          <a:bodyPr spcFirstLastPara="1" wrap="square" lIns="91425" tIns="91425" rIns="91425" bIns="91425" anchor="ctr" anchorCtr="0">
            <a:noAutofit/>
          </a:bodyPr>
          <a:lstStyle/>
          <a:p>
            <a:endParaRPr/>
          </a:p>
        </p:txBody>
      </p:sp>
      <p:sp>
        <p:nvSpPr>
          <p:cNvPr id="41" name="Google Shape;41;p5"/>
          <p:cNvSpPr txBox="1">
            <a:spLocks noGrp="1"/>
          </p:cNvSpPr>
          <p:nvPr>
            <p:ph type="subTitle" idx="1"/>
          </p:nvPr>
        </p:nvSpPr>
        <p:spPr>
          <a:xfrm>
            <a:off x="5291238" y="1930425"/>
            <a:ext cx="3133500" cy="527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1"/>
              </a:buClr>
              <a:buSzPts val="2800"/>
              <a:buNone/>
              <a:defRPr sz="14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42" name="Google Shape;42;p5"/>
          <p:cNvSpPr txBox="1">
            <a:spLocks noGrp="1"/>
          </p:cNvSpPr>
          <p:nvPr>
            <p:ph type="subTitle" idx="2"/>
          </p:nvPr>
        </p:nvSpPr>
        <p:spPr>
          <a:xfrm>
            <a:off x="690687" y="1930425"/>
            <a:ext cx="3133500" cy="52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2800"/>
              <a:buNone/>
              <a:defRPr sz="14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43" name="Google Shape;43;p5"/>
          <p:cNvSpPr txBox="1">
            <a:spLocks noGrp="1"/>
          </p:cNvSpPr>
          <p:nvPr>
            <p:ph type="subTitle" idx="3"/>
          </p:nvPr>
        </p:nvSpPr>
        <p:spPr>
          <a:xfrm>
            <a:off x="5864538" y="1360275"/>
            <a:ext cx="2560200" cy="591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1"/>
              </a:buClr>
              <a:buSzPts val="2800"/>
              <a:buNone/>
              <a:defRPr sz="2600" b="1">
                <a:solidFill>
                  <a:schemeClr val="lt1"/>
                </a:solidFill>
                <a:latin typeface="Lexend Exa"/>
                <a:ea typeface="Lexend Exa"/>
                <a:cs typeface="Lexend Exa"/>
                <a:sym typeface="Lexend Exa"/>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44" name="Google Shape;44;p5"/>
          <p:cNvSpPr txBox="1">
            <a:spLocks noGrp="1"/>
          </p:cNvSpPr>
          <p:nvPr>
            <p:ph type="subTitle" idx="4"/>
          </p:nvPr>
        </p:nvSpPr>
        <p:spPr>
          <a:xfrm>
            <a:off x="690687" y="1360275"/>
            <a:ext cx="2560200" cy="591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2800"/>
              <a:buNone/>
              <a:defRPr sz="2600" b="1">
                <a:solidFill>
                  <a:schemeClr val="lt1"/>
                </a:solidFill>
                <a:latin typeface="Lexend Exa"/>
                <a:ea typeface="Lexend Exa"/>
                <a:cs typeface="Lexend Exa"/>
                <a:sym typeface="Lexend Exa"/>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45" name="Google Shape;45;p5"/>
          <p:cNvSpPr txBox="1">
            <a:spLocks noGrp="1"/>
          </p:cNvSpPr>
          <p:nvPr>
            <p:ph type="ctrTitle"/>
          </p:nvPr>
        </p:nvSpPr>
        <p:spPr>
          <a:xfrm>
            <a:off x="2286000" y="303150"/>
            <a:ext cx="45720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2400"/>
              <a:buNone/>
              <a:defRPr sz="2400" b="1"/>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extLst>
      <p:ext uri="{BB962C8B-B14F-4D97-AF65-F5344CB8AC3E}">
        <p14:creationId xmlns:p14="http://schemas.microsoft.com/office/powerpoint/2010/main" val="2674286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0" y="0"/>
            <a:ext cx="9144000" cy="914400"/>
          </a:xfrm>
          <a:prstGeom prst="rect">
            <a:avLst/>
          </a:prstGeom>
          <a:solidFill>
            <a:schemeClr val="dk2"/>
          </a:solidFill>
          <a:ln>
            <a:noFill/>
          </a:ln>
        </p:spPr>
        <p:txBody>
          <a:bodyPr spcFirstLastPara="1" wrap="square" lIns="91425" tIns="91425" rIns="91425" bIns="91425" anchor="ctr" anchorCtr="0">
            <a:noAutofit/>
          </a:bodyPr>
          <a:lstStyle/>
          <a:p>
            <a:endParaRPr/>
          </a:p>
        </p:txBody>
      </p:sp>
      <p:sp>
        <p:nvSpPr>
          <p:cNvPr id="54" name="Google Shape;54;p7"/>
          <p:cNvSpPr/>
          <p:nvPr/>
        </p:nvSpPr>
        <p:spPr>
          <a:xfrm>
            <a:off x="25" y="4228800"/>
            <a:ext cx="9144000" cy="9144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55" name="Google Shape;55;p7"/>
          <p:cNvSpPr/>
          <p:nvPr/>
        </p:nvSpPr>
        <p:spPr>
          <a:xfrm>
            <a:off x="0" y="0"/>
            <a:ext cx="914400" cy="51435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56" name="Google Shape;56;p7"/>
          <p:cNvSpPr/>
          <p:nvPr/>
        </p:nvSpPr>
        <p:spPr>
          <a:xfrm>
            <a:off x="0" y="4229100"/>
            <a:ext cx="914400" cy="9144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57" name="Google Shape;57;p7"/>
          <p:cNvSpPr/>
          <p:nvPr/>
        </p:nvSpPr>
        <p:spPr>
          <a:xfrm>
            <a:off x="8229625" y="0"/>
            <a:ext cx="914400" cy="9144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58" name="Google Shape;58;p7"/>
          <p:cNvSpPr/>
          <p:nvPr/>
        </p:nvSpPr>
        <p:spPr>
          <a:xfrm>
            <a:off x="0" y="0"/>
            <a:ext cx="914400" cy="9144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59" name="Google Shape;59;p7"/>
          <p:cNvSpPr/>
          <p:nvPr/>
        </p:nvSpPr>
        <p:spPr>
          <a:xfrm>
            <a:off x="8229625" y="4229100"/>
            <a:ext cx="914400" cy="914400"/>
          </a:xfrm>
          <a:prstGeom prst="rect">
            <a:avLst/>
          </a:prstGeom>
          <a:solidFill>
            <a:schemeClr val="dk2"/>
          </a:solidFill>
          <a:ln>
            <a:noFill/>
          </a:ln>
        </p:spPr>
        <p:txBody>
          <a:bodyPr spcFirstLastPara="1" wrap="square" lIns="91425" tIns="91425" rIns="91425" bIns="91425" anchor="ctr" anchorCtr="0">
            <a:noAutofit/>
          </a:bodyPr>
          <a:lstStyle/>
          <a:p>
            <a:endParaRPr/>
          </a:p>
        </p:txBody>
      </p:sp>
      <p:sp>
        <p:nvSpPr>
          <p:cNvPr id="60" name="Google Shape;60;p7"/>
          <p:cNvSpPr txBox="1">
            <a:spLocks noGrp="1"/>
          </p:cNvSpPr>
          <p:nvPr>
            <p:ph type="subTitle" idx="1"/>
          </p:nvPr>
        </p:nvSpPr>
        <p:spPr>
          <a:xfrm>
            <a:off x="2866200" y="2703687"/>
            <a:ext cx="3411600" cy="52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3F3F3"/>
              </a:buClr>
              <a:buSzPts val="1100"/>
              <a:buNone/>
              <a:defRPr sz="1400"/>
            </a:lvl1pPr>
            <a:lvl2pPr lvl="1" algn="r" rtl="0">
              <a:lnSpc>
                <a:spcPct val="100000"/>
              </a:lnSpc>
              <a:spcBef>
                <a:spcPts val="0"/>
              </a:spcBef>
              <a:spcAft>
                <a:spcPts val="0"/>
              </a:spcAft>
              <a:buClr>
                <a:srgbClr val="F3F3F3"/>
              </a:buClr>
              <a:buSzPts val="1100"/>
              <a:buNone/>
              <a:defRPr sz="1100">
                <a:solidFill>
                  <a:srgbClr val="F3F3F3"/>
                </a:solidFill>
              </a:defRPr>
            </a:lvl2pPr>
            <a:lvl3pPr lvl="2" algn="r" rtl="0">
              <a:lnSpc>
                <a:spcPct val="100000"/>
              </a:lnSpc>
              <a:spcBef>
                <a:spcPts val="0"/>
              </a:spcBef>
              <a:spcAft>
                <a:spcPts val="0"/>
              </a:spcAft>
              <a:buClr>
                <a:srgbClr val="F3F3F3"/>
              </a:buClr>
              <a:buSzPts val="1100"/>
              <a:buNone/>
              <a:defRPr sz="1100">
                <a:solidFill>
                  <a:srgbClr val="F3F3F3"/>
                </a:solidFill>
              </a:defRPr>
            </a:lvl3pPr>
            <a:lvl4pPr lvl="3" algn="r" rtl="0">
              <a:lnSpc>
                <a:spcPct val="100000"/>
              </a:lnSpc>
              <a:spcBef>
                <a:spcPts val="0"/>
              </a:spcBef>
              <a:spcAft>
                <a:spcPts val="0"/>
              </a:spcAft>
              <a:buClr>
                <a:srgbClr val="F3F3F3"/>
              </a:buClr>
              <a:buSzPts val="1100"/>
              <a:buNone/>
              <a:defRPr sz="1100">
                <a:solidFill>
                  <a:srgbClr val="F3F3F3"/>
                </a:solidFill>
              </a:defRPr>
            </a:lvl4pPr>
            <a:lvl5pPr lvl="4" algn="r" rtl="0">
              <a:lnSpc>
                <a:spcPct val="100000"/>
              </a:lnSpc>
              <a:spcBef>
                <a:spcPts val="0"/>
              </a:spcBef>
              <a:spcAft>
                <a:spcPts val="0"/>
              </a:spcAft>
              <a:buClr>
                <a:srgbClr val="F3F3F3"/>
              </a:buClr>
              <a:buSzPts val="1100"/>
              <a:buNone/>
              <a:defRPr sz="1100">
                <a:solidFill>
                  <a:srgbClr val="F3F3F3"/>
                </a:solidFill>
              </a:defRPr>
            </a:lvl5pPr>
            <a:lvl6pPr lvl="5" algn="r" rtl="0">
              <a:lnSpc>
                <a:spcPct val="100000"/>
              </a:lnSpc>
              <a:spcBef>
                <a:spcPts val="0"/>
              </a:spcBef>
              <a:spcAft>
                <a:spcPts val="0"/>
              </a:spcAft>
              <a:buClr>
                <a:srgbClr val="F3F3F3"/>
              </a:buClr>
              <a:buSzPts val="1100"/>
              <a:buNone/>
              <a:defRPr sz="1100">
                <a:solidFill>
                  <a:srgbClr val="F3F3F3"/>
                </a:solidFill>
              </a:defRPr>
            </a:lvl6pPr>
            <a:lvl7pPr lvl="6" algn="r" rtl="0">
              <a:lnSpc>
                <a:spcPct val="100000"/>
              </a:lnSpc>
              <a:spcBef>
                <a:spcPts val="0"/>
              </a:spcBef>
              <a:spcAft>
                <a:spcPts val="0"/>
              </a:spcAft>
              <a:buClr>
                <a:srgbClr val="F3F3F3"/>
              </a:buClr>
              <a:buSzPts val="1100"/>
              <a:buNone/>
              <a:defRPr sz="1100">
                <a:solidFill>
                  <a:srgbClr val="F3F3F3"/>
                </a:solidFill>
              </a:defRPr>
            </a:lvl7pPr>
            <a:lvl8pPr lvl="7" algn="r" rtl="0">
              <a:lnSpc>
                <a:spcPct val="100000"/>
              </a:lnSpc>
              <a:spcBef>
                <a:spcPts val="0"/>
              </a:spcBef>
              <a:spcAft>
                <a:spcPts val="0"/>
              </a:spcAft>
              <a:buClr>
                <a:srgbClr val="F3F3F3"/>
              </a:buClr>
              <a:buSzPts val="1100"/>
              <a:buNone/>
              <a:defRPr sz="1100">
                <a:solidFill>
                  <a:srgbClr val="F3F3F3"/>
                </a:solidFill>
              </a:defRPr>
            </a:lvl8pPr>
            <a:lvl9pPr lvl="8" algn="r" rtl="0">
              <a:lnSpc>
                <a:spcPct val="100000"/>
              </a:lnSpc>
              <a:spcBef>
                <a:spcPts val="0"/>
              </a:spcBef>
              <a:spcAft>
                <a:spcPts val="0"/>
              </a:spcAft>
              <a:buClr>
                <a:srgbClr val="F3F3F3"/>
              </a:buClr>
              <a:buSzPts val="1100"/>
              <a:buNone/>
              <a:defRPr sz="1100">
                <a:solidFill>
                  <a:srgbClr val="F3F3F3"/>
                </a:solidFill>
              </a:defRPr>
            </a:lvl9pPr>
          </a:lstStyle>
          <a:p>
            <a:endParaRPr/>
          </a:p>
        </p:txBody>
      </p:sp>
      <p:sp>
        <p:nvSpPr>
          <p:cNvPr id="61" name="Google Shape;61;p7"/>
          <p:cNvSpPr txBox="1">
            <a:spLocks noGrp="1"/>
          </p:cNvSpPr>
          <p:nvPr>
            <p:ph type="ctrTitle"/>
          </p:nvPr>
        </p:nvSpPr>
        <p:spPr>
          <a:xfrm>
            <a:off x="1828800" y="1916313"/>
            <a:ext cx="5486400" cy="582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3F3F3"/>
              </a:buClr>
              <a:buSzPts val="2400"/>
              <a:buNone/>
              <a:defRPr sz="3600" b="1"/>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extLst>
      <p:ext uri="{BB962C8B-B14F-4D97-AF65-F5344CB8AC3E}">
        <p14:creationId xmlns:p14="http://schemas.microsoft.com/office/powerpoint/2010/main" val="1941994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714125" y="1943100"/>
            <a:ext cx="1857600" cy="7620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2" name="Google Shape;72;p9"/>
          <p:cNvSpPr/>
          <p:nvPr/>
        </p:nvSpPr>
        <p:spPr>
          <a:xfrm>
            <a:off x="0" y="4229100"/>
            <a:ext cx="914400" cy="914400"/>
          </a:xfrm>
          <a:prstGeom prst="rect">
            <a:avLst/>
          </a:prstGeom>
          <a:solidFill>
            <a:srgbClr val="CE4646"/>
          </a:solidFill>
          <a:ln>
            <a:noFill/>
          </a:ln>
        </p:spPr>
        <p:txBody>
          <a:bodyPr spcFirstLastPara="1" wrap="square" lIns="91425" tIns="91425" rIns="91425" bIns="91425" anchor="ctr" anchorCtr="0">
            <a:noAutofit/>
          </a:bodyPr>
          <a:lstStyle/>
          <a:p>
            <a:endParaRPr/>
          </a:p>
        </p:txBody>
      </p:sp>
      <p:sp>
        <p:nvSpPr>
          <p:cNvPr id="73" name="Google Shape;73;p9"/>
          <p:cNvSpPr/>
          <p:nvPr/>
        </p:nvSpPr>
        <p:spPr>
          <a:xfrm>
            <a:off x="3650750" y="0"/>
            <a:ext cx="914400" cy="914400"/>
          </a:xfrm>
          <a:prstGeom prst="rect">
            <a:avLst/>
          </a:prstGeom>
          <a:solidFill>
            <a:srgbClr val="3A518B"/>
          </a:solidFill>
          <a:ln>
            <a:noFill/>
          </a:ln>
        </p:spPr>
        <p:txBody>
          <a:bodyPr spcFirstLastPara="1" wrap="square" lIns="91425" tIns="91425" rIns="91425" bIns="91425" anchor="ctr" anchorCtr="0">
            <a:noAutofit/>
          </a:bodyPr>
          <a:lstStyle/>
          <a:p>
            <a:endParaRPr/>
          </a:p>
        </p:txBody>
      </p:sp>
      <p:sp>
        <p:nvSpPr>
          <p:cNvPr id="74" name="Google Shape;74;p9"/>
          <p:cNvSpPr/>
          <p:nvPr/>
        </p:nvSpPr>
        <p:spPr>
          <a:xfrm>
            <a:off x="2736350" y="0"/>
            <a:ext cx="914400" cy="9144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75" name="Google Shape;75;p9"/>
          <p:cNvSpPr/>
          <p:nvPr/>
        </p:nvSpPr>
        <p:spPr>
          <a:xfrm>
            <a:off x="914400" y="4229100"/>
            <a:ext cx="914400" cy="9144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76" name="Google Shape;76;p9"/>
          <p:cNvSpPr txBox="1">
            <a:spLocks noGrp="1"/>
          </p:cNvSpPr>
          <p:nvPr>
            <p:ph type="subTitle" idx="1"/>
          </p:nvPr>
        </p:nvSpPr>
        <p:spPr>
          <a:xfrm>
            <a:off x="719300" y="2705000"/>
            <a:ext cx="2825400" cy="521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100"/>
              <a:buFont typeface="Josefin Slab"/>
              <a:buNone/>
              <a:defRPr sz="1400">
                <a:solidFill>
                  <a:schemeClr val="dk1"/>
                </a:solidFill>
              </a:defRPr>
            </a:lvl1pPr>
            <a:lvl2pPr lvl="1" algn="ct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2pPr>
            <a:lvl3pPr lvl="2" algn="ct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3pPr>
            <a:lvl4pPr lvl="3" algn="ct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4pPr>
            <a:lvl5pPr lvl="4" algn="ct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5pPr>
            <a:lvl6pPr lvl="5" algn="ct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6pPr>
            <a:lvl7pPr lvl="6" algn="ct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7pPr>
            <a:lvl8pPr lvl="7" algn="ct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8pPr>
            <a:lvl9pPr lvl="8" algn="ct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9pPr>
          </a:lstStyle>
          <a:p>
            <a:endParaRPr/>
          </a:p>
        </p:txBody>
      </p:sp>
      <p:sp>
        <p:nvSpPr>
          <p:cNvPr id="77" name="Google Shape;77;p9"/>
          <p:cNvSpPr/>
          <p:nvPr/>
        </p:nvSpPr>
        <p:spPr>
          <a:xfrm>
            <a:off x="8229600" y="4229100"/>
            <a:ext cx="914400" cy="914400"/>
          </a:xfrm>
          <a:prstGeom prst="rect">
            <a:avLst/>
          </a:prstGeom>
          <a:solidFill>
            <a:srgbClr val="3A518B"/>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7118849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1pPr>
            <a:lvl2pPr marL="914400" lvl="1" indent="-304800">
              <a:lnSpc>
                <a:spcPct val="115000"/>
              </a:lnSpc>
              <a:spcBef>
                <a:spcPts val="1600"/>
              </a:spcBef>
              <a:spcAft>
                <a:spcPts val="0"/>
              </a:spcAft>
              <a:buClr>
                <a:schemeClr val="dk1"/>
              </a:buClr>
              <a:buSzPts val="1200"/>
              <a:buFont typeface="Roboto"/>
              <a:buChar char="○"/>
              <a:defRPr sz="1200">
                <a:solidFill>
                  <a:schemeClr val="dk1"/>
                </a:solidFill>
                <a:latin typeface="Roboto"/>
                <a:ea typeface="Roboto"/>
                <a:cs typeface="Roboto"/>
                <a:sym typeface="Roboto"/>
              </a:defRPr>
            </a:lvl2pPr>
            <a:lvl3pPr marL="1371600" lvl="2" indent="-304800">
              <a:lnSpc>
                <a:spcPct val="115000"/>
              </a:lnSpc>
              <a:spcBef>
                <a:spcPts val="1600"/>
              </a:spcBef>
              <a:spcAft>
                <a:spcPts val="0"/>
              </a:spcAft>
              <a:buClr>
                <a:schemeClr val="dk1"/>
              </a:buClr>
              <a:buSzPts val="1200"/>
              <a:buFont typeface="Roboto"/>
              <a:buChar char="■"/>
              <a:defRPr sz="1200">
                <a:solidFill>
                  <a:schemeClr val="dk1"/>
                </a:solidFill>
                <a:latin typeface="Roboto"/>
                <a:ea typeface="Roboto"/>
                <a:cs typeface="Roboto"/>
                <a:sym typeface="Roboto"/>
              </a:defRPr>
            </a:lvl3pPr>
            <a:lvl4pPr marL="1828800" lvl="3" indent="-304800">
              <a:lnSpc>
                <a:spcPct val="115000"/>
              </a:lnSpc>
              <a:spcBef>
                <a:spcPts val="1600"/>
              </a:spcBef>
              <a:spcAft>
                <a:spcPts val="0"/>
              </a:spcAft>
              <a:buClr>
                <a:schemeClr val="dk1"/>
              </a:buClr>
              <a:buSzPts val="1200"/>
              <a:buFont typeface="Roboto"/>
              <a:buChar char="●"/>
              <a:defRPr sz="1200">
                <a:solidFill>
                  <a:schemeClr val="dk1"/>
                </a:solidFill>
                <a:latin typeface="Roboto"/>
                <a:ea typeface="Roboto"/>
                <a:cs typeface="Roboto"/>
                <a:sym typeface="Roboto"/>
              </a:defRPr>
            </a:lvl4pPr>
            <a:lvl5pPr marL="2286000" lvl="4" indent="-304800">
              <a:lnSpc>
                <a:spcPct val="115000"/>
              </a:lnSpc>
              <a:spcBef>
                <a:spcPts val="1600"/>
              </a:spcBef>
              <a:spcAft>
                <a:spcPts val="0"/>
              </a:spcAft>
              <a:buClr>
                <a:schemeClr val="dk1"/>
              </a:buClr>
              <a:buSzPts val="1200"/>
              <a:buFont typeface="Roboto"/>
              <a:buChar char="○"/>
              <a:defRPr sz="1200">
                <a:solidFill>
                  <a:schemeClr val="dk1"/>
                </a:solidFill>
                <a:latin typeface="Roboto"/>
                <a:ea typeface="Roboto"/>
                <a:cs typeface="Roboto"/>
                <a:sym typeface="Roboto"/>
              </a:defRPr>
            </a:lvl5pPr>
            <a:lvl6pPr marL="2743200" lvl="5" indent="-304800">
              <a:lnSpc>
                <a:spcPct val="115000"/>
              </a:lnSpc>
              <a:spcBef>
                <a:spcPts val="1600"/>
              </a:spcBef>
              <a:spcAft>
                <a:spcPts val="0"/>
              </a:spcAft>
              <a:buClr>
                <a:schemeClr val="dk1"/>
              </a:buClr>
              <a:buSzPts val="1200"/>
              <a:buFont typeface="Roboto"/>
              <a:buChar char="■"/>
              <a:defRPr sz="1200">
                <a:solidFill>
                  <a:schemeClr val="dk1"/>
                </a:solidFill>
                <a:latin typeface="Roboto"/>
                <a:ea typeface="Roboto"/>
                <a:cs typeface="Roboto"/>
                <a:sym typeface="Roboto"/>
              </a:defRPr>
            </a:lvl6pPr>
            <a:lvl7pPr marL="3200400" lvl="6" indent="-304800">
              <a:lnSpc>
                <a:spcPct val="115000"/>
              </a:lnSpc>
              <a:spcBef>
                <a:spcPts val="1600"/>
              </a:spcBef>
              <a:spcAft>
                <a:spcPts val="0"/>
              </a:spcAft>
              <a:buClr>
                <a:schemeClr val="dk1"/>
              </a:buClr>
              <a:buSzPts val="1200"/>
              <a:buFont typeface="Roboto"/>
              <a:buChar char="●"/>
              <a:defRPr sz="1200">
                <a:solidFill>
                  <a:schemeClr val="dk1"/>
                </a:solidFill>
                <a:latin typeface="Roboto"/>
                <a:ea typeface="Roboto"/>
                <a:cs typeface="Roboto"/>
                <a:sym typeface="Roboto"/>
              </a:defRPr>
            </a:lvl7pPr>
            <a:lvl8pPr marL="3657600" lvl="7" indent="-304800">
              <a:lnSpc>
                <a:spcPct val="115000"/>
              </a:lnSpc>
              <a:spcBef>
                <a:spcPts val="1600"/>
              </a:spcBef>
              <a:spcAft>
                <a:spcPts val="0"/>
              </a:spcAft>
              <a:buClr>
                <a:schemeClr val="dk1"/>
              </a:buClr>
              <a:buSzPts val="1200"/>
              <a:buFont typeface="Roboto"/>
              <a:buChar char="○"/>
              <a:defRPr sz="1200">
                <a:solidFill>
                  <a:schemeClr val="dk1"/>
                </a:solidFill>
                <a:latin typeface="Roboto"/>
                <a:ea typeface="Roboto"/>
                <a:cs typeface="Roboto"/>
                <a:sym typeface="Roboto"/>
              </a:defRPr>
            </a:lvl8pPr>
            <a:lvl9pPr marL="4114800" lvl="8" indent="-304800">
              <a:lnSpc>
                <a:spcPct val="115000"/>
              </a:lnSpc>
              <a:spcBef>
                <a:spcPts val="1600"/>
              </a:spcBef>
              <a:spcAft>
                <a:spcPts val="1600"/>
              </a:spcAft>
              <a:buClr>
                <a:schemeClr val="dk1"/>
              </a:buClr>
              <a:buSzPts val="1200"/>
              <a:buFont typeface="Roboto"/>
              <a:buChar char="■"/>
              <a:defRPr sz="1200">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73" r:id="rId3"/>
    <p:sldLayoutId id="2147483674" r:id="rId4"/>
    <p:sldLayoutId id="214748369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450">
          <p15:clr>
            <a:srgbClr val="EA4335"/>
          </p15:clr>
        </p15:guide>
        <p15:guide id="2" orient="horz" pos="332">
          <p15:clr>
            <a:srgbClr val="EA4335"/>
          </p15:clr>
        </p15:guide>
        <p15:guide id="3" pos="5310">
          <p15:clr>
            <a:srgbClr val="EA4335"/>
          </p15:clr>
        </p15:guide>
        <p15:guide id="4" pos="2880">
          <p15:clr>
            <a:srgbClr val="EA4335"/>
          </p15:clr>
        </p15:guide>
        <p15:guide id="5" orient="horz" pos="2878">
          <p15:clr>
            <a:srgbClr val="EA4335"/>
          </p15:clr>
        </p15:guide>
        <p15:guide id="6" orient="horz" pos="1620">
          <p15:clr>
            <a:srgbClr val="EA4335"/>
          </p15:clr>
        </p15:guide>
        <p15:guide id="7" pos="1665">
          <p15:clr>
            <a:srgbClr val="EA4335"/>
          </p15:clr>
        </p15:guide>
        <p15:guide id="8" pos="4095">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Lexend Exa"/>
              <a:buNone/>
              <a:defRPr sz="2800" b="1">
                <a:solidFill>
                  <a:schemeClr val="dk1"/>
                </a:solidFill>
                <a:latin typeface="Lexend Exa"/>
                <a:ea typeface="Lexend Exa"/>
                <a:cs typeface="Lexend Exa"/>
                <a:sym typeface="Lexend Ex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Roboto"/>
              <a:buChar char="●"/>
              <a:defRPr sz="1200">
                <a:latin typeface="Roboto"/>
                <a:ea typeface="Roboto"/>
                <a:cs typeface="Roboto"/>
                <a:sym typeface="Roboto"/>
              </a:defRPr>
            </a:lvl1pPr>
            <a:lvl2pPr marL="914400" lvl="1" indent="-304800">
              <a:lnSpc>
                <a:spcPct val="115000"/>
              </a:lnSpc>
              <a:spcBef>
                <a:spcPts val="1600"/>
              </a:spcBef>
              <a:spcAft>
                <a:spcPts val="0"/>
              </a:spcAft>
              <a:buSzPts val="1200"/>
              <a:buFont typeface="Roboto"/>
              <a:buChar char="○"/>
              <a:defRPr sz="1200">
                <a:latin typeface="Roboto"/>
                <a:ea typeface="Roboto"/>
                <a:cs typeface="Roboto"/>
                <a:sym typeface="Roboto"/>
              </a:defRPr>
            </a:lvl2pPr>
            <a:lvl3pPr marL="1371600" lvl="2" indent="-304800">
              <a:lnSpc>
                <a:spcPct val="115000"/>
              </a:lnSpc>
              <a:spcBef>
                <a:spcPts val="1600"/>
              </a:spcBef>
              <a:spcAft>
                <a:spcPts val="0"/>
              </a:spcAft>
              <a:buSzPts val="1200"/>
              <a:buFont typeface="Roboto"/>
              <a:buChar char="■"/>
              <a:defRPr sz="1200">
                <a:latin typeface="Roboto"/>
                <a:ea typeface="Roboto"/>
                <a:cs typeface="Roboto"/>
                <a:sym typeface="Roboto"/>
              </a:defRPr>
            </a:lvl3pPr>
            <a:lvl4pPr marL="1828800" lvl="3" indent="-304800">
              <a:lnSpc>
                <a:spcPct val="115000"/>
              </a:lnSpc>
              <a:spcBef>
                <a:spcPts val="1600"/>
              </a:spcBef>
              <a:spcAft>
                <a:spcPts val="0"/>
              </a:spcAft>
              <a:buSzPts val="1200"/>
              <a:buFont typeface="Roboto"/>
              <a:buChar char="●"/>
              <a:defRPr sz="1200">
                <a:latin typeface="Roboto"/>
                <a:ea typeface="Roboto"/>
                <a:cs typeface="Roboto"/>
                <a:sym typeface="Roboto"/>
              </a:defRPr>
            </a:lvl4pPr>
            <a:lvl5pPr marL="2286000" lvl="4" indent="-304800">
              <a:lnSpc>
                <a:spcPct val="115000"/>
              </a:lnSpc>
              <a:spcBef>
                <a:spcPts val="1600"/>
              </a:spcBef>
              <a:spcAft>
                <a:spcPts val="0"/>
              </a:spcAft>
              <a:buSzPts val="1200"/>
              <a:buFont typeface="Roboto"/>
              <a:buChar char="○"/>
              <a:defRPr sz="1200">
                <a:latin typeface="Roboto"/>
                <a:ea typeface="Roboto"/>
                <a:cs typeface="Roboto"/>
                <a:sym typeface="Roboto"/>
              </a:defRPr>
            </a:lvl5pPr>
            <a:lvl6pPr marL="2743200" lvl="5" indent="-304800">
              <a:lnSpc>
                <a:spcPct val="115000"/>
              </a:lnSpc>
              <a:spcBef>
                <a:spcPts val="1600"/>
              </a:spcBef>
              <a:spcAft>
                <a:spcPts val="0"/>
              </a:spcAft>
              <a:buSzPts val="1200"/>
              <a:buFont typeface="Roboto"/>
              <a:buChar char="■"/>
              <a:defRPr sz="1200">
                <a:latin typeface="Roboto"/>
                <a:ea typeface="Roboto"/>
                <a:cs typeface="Roboto"/>
                <a:sym typeface="Roboto"/>
              </a:defRPr>
            </a:lvl6pPr>
            <a:lvl7pPr marL="3200400" lvl="6" indent="-304800">
              <a:lnSpc>
                <a:spcPct val="115000"/>
              </a:lnSpc>
              <a:spcBef>
                <a:spcPts val="1600"/>
              </a:spcBef>
              <a:spcAft>
                <a:spcPts val="0"/>
              </a:spcAft>
              <a:buSzPts val="1200"/>
              <a:buFont typeface="Roboto"/>
              <a:buChar char="●"/>
              <a:defRPr sz="1200">
                <a:latin typeface="Roboto"/>
                <a:ea typeface="Roboto"/>
                <a:cs typeface="Roboto"/>
                <a:sym typeface="Roboto"/>
              </a:defRPr>
            </a:lvl7pPr>
            <a:lvl8pPr marL="3657600" lvl="7" indent="-304800">
              <a:lnSpc>
                <a:spcPct val="115000"/>
              </a:lnSpc>
              <a:spcBef>
                <a:spcPts val="1600"/>
              </a:spcBef>
              <a:spcAft>
                <a:spcPts val="0"/>
              </a:spcAft>
              <a:buSzPts val="1200"/>
              <a:buFont typeface="Roboto"/>
              <a:buChar char="○"/>
              <a:defRPr sz="1200">
                <a:latin typeface="Roboto"/>
                <a:ea typeface="Roboto"/>
                <a:cs typeface="Roboto"/>
                <a:sym typeface="Roboto"/>
              </a:defRPr>
            </a:lvl8pPr>
            <a:lvl9pPr marL="4114800" lvl="8" indent="-304800">
              <a:lnSpc>
                <a:spcPct val="115000"/>
              </a:lnSpc>
              <a:spcBef>
                <a:spcPts val="1600"/>
              </a:spcBef>
              <a:spcAft>
                <a:spcPts val="1600"/>
              </a:spcAft>
              <a:buSzPts val="1200"/>
              <a:buFont typeface="Roboto"/>
              <a:buChar char="■"/>
              <a:defRPr sz="1200">
                <a:latin typeface="Roboto"/>
                <a:ea typeface="Roboto"/>
                <a:cs typeface="Roboto"/>
                <a:sym typeface="Roboto"/>
              </a:defRPr>
            </a:lvl9pPr>
          </a:lstStyle>
          <a:p>
            <a:endParaRPr/>
          </a:p>
        </p:txBody>
      </p:sp>
    </p:spTree>
    <p:extLst>
      <p:ext uri="{BB962C8B-B14F-4D97-AF65-F5344CB8AC3E}">
        <p14:creationId xmlns:p14="http://schemas.microsoft.com/office/powerpoint/2010/main" val="2080758281"/>
      </p:ext>
    </p:extLst>
  </p:cSld>
  <p:clrMap bg1="lt1" tx1="dk1" bg2="dk2" tx2="lt2" accent1="accent1" accent2="accent2" accent3="accent3" accent4="accent4" accent5="accent5" accent6="accent6" hlink="hlink" folHlink="folHlink"/>
  <p:sldLayoutIdLst>
    <p:sldLayoutId id="2147483679" r:id="rId1"/>
    <p:sldLayoutId id="2147483682" r:id="rId2"/>
    <p:sldLayoutId id="2147483683" r:id="rId3"/>
    <p:sldLayoutId id="2147483684" r:id="rId4"/>
    <p:sldLayoutId id="2147483685" r:id="rId5"/>
    <p:sldLayoutId id="2147483686" r:id="rId6"/>
    <p:sldLayoutId id="2147483690" r:id="rId7"/>
    <p:sldLayoutId id="2147483691" r:id="rId8"/>
    <p:sldLayoutId id="214748369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450">
          <p15:clr>
            <a:srgbClr val="EA4335"/>
          </p15:clr>
        </p15:guide>
        <p15:guide id="2" orient="horz" pos="332">
          <p15:clr>
            <a:srgbClr val="EA4335"/>
          </p15:clr>
        </p15:guide>
        <p15:guide id="3" pos="5310">
          <p15:clr>
            <a:srgbClr val="EA4335"/>
          </p15:clr>
        </p15:guide>
        <p15:guide id="4" pos="2880">
          <p15:clr>
            <a:srgbClr val="EA4335"/>
          </p15:clr>
        </p15:guide>
        <p15:guide id="5" orient="horz" pos="2878">
          <p15:clr>
            <a:srgbClr val="EA4335"/>
          </p15:clr>
        </p15:guide>
        <p15:guide id="6" orient="horz" pos="1620">
          <p15:clr>
            <a:srgbClr val="EA4335"/>
          </p15:clr>
        </p15:guide>
        <p15:guide id="7" pos="1665">
          <p15:clr>
            <a:srgbClr val="EA4335"/>
          </p15:clr>
        </p15:guide>
        <p15:guide id="8" pos="4095">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9.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11.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p:nvPr/>
        </p:nvPicPr>
        <p:blipFill>
          <a:blip r:embed="rId3">
            <a:extLst>
              <a:ext uri="{28A0092B-C50C-407E-A947-70E740481C1C}">
                <a14:useLocalDpi xmlns:a14="http://schemas.microsoft.com/office/drawing/2010/main" val="0"/>
              </a:ext>
            </a:extLst>
          </a:blip>
          <a:srcRect/>
          <a:stretch>
            <a:fillRect/>
          </a:stretch>
        </p:blipFill>
        <p:spPr bwMode="auto">
          <a:xfrm>
            <a:off x="3787913" y="0"/>
            <a:ext cx="5368711" cy="5143500"/>
          </a:xfrm>
          <a:prstGeom prst="rect">
            <a:avLst/>
          </a:prstGeom>
          <a:noFill/>
          <a:ln>
            <a:noFill/>
          </a:ln>
        </p:spPr>
      </p:pic>
      <p:sp>
        <p:nvSpPr>
          <p:cNvPr id="3" name="CuadroTexto 2"/>
          <p:cNvSpPr txBox="1"/>
          <p:nvPr/>
        </p:nvSpPr>
        <p:spPr>
          <a:xfrm>
            <a:off x="4207596" y="408649"/>
            <a:ext cx="2628348" cy="2308324"/>
          </a:xfrm>
          <a:prstGeom prst="rect">
            <a:avLst/>
          </a:prstGeom>
          <a:noFill/>
        </p:spPr>
        <p:txBody>
          <a:bodyPr wrap="square" rtlCol="0">
            <a:spAutoFit/>
          </a:bodyPr>
          <a:lstStyle/>
          <a:p>
            <a:pPr algn="ctr"/>
            <a:r>
              <a:rPr lang="es-ES" sz="3600" dirty="0" smtClean="0">
                <a:solidFill>
                  <a:schemeClr val="tx2">
                    <a:lumMod val="60000"/>
                    <a:lumOff val="40000"/>
                  </a:schemeClr>
                </a:solidFill>
                <a:latin typeface="Abadi MT Condensed Extra Bold"/>
                <a:cs typeface="Abadi MT Condensed Extra Bold"/>
              </a:rPr>
              <a:t>LA </a:t>
            </a:r>
          </a:p>
          <a:p>
            <a:pPr algn="ctr"/>
            <a:r>
              <a:rPr lang="es-ES" sz="3600" dirty="0" smtClean="0">
                <a:solidFill>
                  <a:schemeClr val="tx2">
                    <a:lumMod val="60000"/>
                    <a:lumOff val="40000"/>
                  </a:schemeClr>
                </a:solidFill>
                <a:latin typeface="Abadi MT Condensed Extra Bold"/>
                <a:cs typeface="Abadi MT Condensed Extra Bold"/>
              </a:rPr>
              <a:t>EDUCACI</a:t>
            </a:r>
            <a:r>
              <a:rPr lang="es-ES" sz="3600" dirty="0" smtClean="0">
                <a:solidFill>
                  <a:schemeClr val="tx2">
                    <a:lumMod val="60000"/>
                    <a:lumOff val="40000"/>
                  </a:schemeClr>
                </a:solidFill>
                <a:latin typeface="Abadi MT Condensed Extra Bold"/>
                <a:cs typeface="Abadi MT Condensed Extra Bold"/>
              </a:rPr>
              <a:t>ÓN ALTERNATIVA SALESIANA</a:t>
            </a:r>
            <a:endParaRPr lang="es-ES" sz="3600" dirty="0">
              <a:solidFill>
                <a:schemeClr val="tx2">
                  <a:lumMod val="60000"/>
                  <a:lumOff val="40000"/>
                </a:schemeClr>
              </a:solidFill>
              <a:latin typeface="Abadi MT Condensed Extra Bold"/>
              <a:cs typeface="Abadi MT Condensed Extra Bold"/>
            </a:endParaRPr>
          </a:p>
        </p:txBody>
      </p:sp>
      <p:sp>
        <p:nvSpPr>
          <p:cNvPr id="5" name="CuadroTexto 4"/>
          <p:cNvSpPr txBox="1"/>
          <p:nvPr/>
        </p:nvSpPr>
        <p:spPr>
          <a:xfrm>
            <a:off x="4958538" y="4649304"/>
            <a:ext cx="3741930" cy="338554"/>
          </a:xfrm>
          <a:prstGeom prst="rect">
            <a:avLst/>
          </a:prstGeom>
          <a:solidFill>
            <a:schemeClr val="accent1">
              <a:lumMod val="50000"/>
              <a:alpha val="70000"/>
            </a:schemeClr>
          </a:solidFill>
        </p:spPr>
        <p:txBody>
          <a:bodyPr wrap="none" rtlCol="0">
            <a:spAutoFit/>
          </a:bodyPr>
          <a:lstStyle/>
          <a:p>
            <a:r>
              <a:rPr lang="es-ES" sz="1600" b="1" dirty="0" smtClean="0">
                <a:ln w="17780" cmpd="sng">
                  <a:solidFill>
                    <a:schemeClr val="accent1">
                      <a:tint val="3000"/>
                    </a:schemeClr>
                  </a:solidFill>
                  <a:prstDash val="solid"/>
                  <a:miter lim="800000"/>
                </a:ln>
                <a:solidFill>
                  <a:schemeClr val="accent4">
                    <a:lumMod val="75000"/>
                  </a:schemeClr>
                </a:solidFill>
                <a:effectLst>
                  <a:outerShdw blurRad="55000" dist="50800" dir="5400000" algn="tl">
                    <a:srgbClr val="000000">
                      <a:alpha val="33000"/>
                    </a:srgbClr>
                  </a:outerShdw>
                </a:effectLst>
              </a:rPr>
              <a:t>P. Alvaro Carlos Condori Mayta SDB</a:t>
            </a:r>
            <a:endParaRPr lang="es-ES" sz="1600" b="1" dirty="0">
              <a:ln w="17780" cmpd="sng">
                <a:solidFill>
                  <a:schemeClr val="accent1">
                    <a:tint val="3000"/>
                  </a:schemeClr>
                </a:solidFill>
                <a:prstDash val="solid"/>
                <a:miter lim="800000"/>
              </a:ln>
              <a:solidFill>
                <a:schemeClr val="accent4">
                  <a:lumMod val="75000"/>
                </a:schemeClr>
              </a:solidFill>
              <a:effectLst>
                <a:outerShdw blurRad="55000" dist="50800" dir="5400000" algn="tl">
                  <a:srgbClr val="000000">
                    <a:alpha val="33000"/>
                  </a:srgbClr>
                </a:outerShdw>
              </a:effectLst>
            </a:endParaRPr>
          </a:p>
        </p:txBody>
      </p:sp>
      <p:pic>
        <p:nvPicPr>
          <p:cNvPr id="6" name="Imagen 5"/>
          <p:cNvPicPr>
            <a:picLocks noChangeAspect="1"/>
          </p:cNvPicPr>
          <p:nvPr/>
        </p:nvPicPr>
        <p:blipFill rotWithShape="1">
          <a:blip r:embed="rId4"/>
          <a:srcRect l="23225"/>
          <a:stretch/>
        </p:blipFill>
        <p:spPr>
          <a:xfrm>
            <a:off x="0" y="0"/>
            <a:ext cx="4340087" cy="5143500"/>
          </a:xfrm>
          <a:prstGeom prst="rect">
            <a:avLst/>
          </a:prstGeom>
        </p:spPr>
      </p:pic>
    </p:spTree>
    <p:extLst>
      <p:ext uri="{BB962C8B-B14F-4D97-AF65-F5344CB8AC3E}">
        <p14:creationId xmlns:p14="http://schemas.microsoft.com/office/powerpoint/2010/main" val="7887525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pic>
        <p:nvPicPr>
          <p:cNvPr id="11" name="Imagen 10" descr="Macintosh HD:Users:alvarocondori:Downloads:PLANES Y PROGRAMAS 2023.tiff"/>
          <p:cNvPicPr/>
          <p:nvPr/>
        </p:nvPicPr>
        <p:blipFill>
          <a:blip r:embed="rId3">
            <a:extLst>
              <a:ext uri="{28A0092B-C50C-407E-A947-70E740481C1C}">
                <a14:useLocalDpi xmlns:a14="http://schemas.microsoft.com/office/drawing/2010/main" val="0"/>
              </a:ext>
            </a:extLst>
          </a:blip>
          <a:srcRect/>
          <a:stretch>
            <a:fillRect/>
          </a:stretch>
        </p:blipFill>
        <p:spPr bwMode="auto">
          <a:xfrm>
            <a:off x="408609" y="231913"/>
            <a:ext cx="8348869" cy="4726609"/>
          </a:xfrm>
          <a:prstGeom prst="rect">
            <a:avLst/>
          </a:prstGeom>
          <a:noFill/>
          <a:ln>
            <a:noFill/>
          </a:ln>
        </p:spPr>
      </p:pic>
    </p:spTree>
    <p:extLst>
      <p:ext uri="{BB962C8B-B14F-4D97-AF65-F5344CB8AC3E}">
        <p14:creationId xmlns:p14="http://schemas.microsoft.com/office/powerpoint/2010/main" val="25537888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pic>
        <p:nvPicPr>
          <p:cNvPr id="11" name="Imagen 10" descr="Macintosh HD:Users:alvarocondori:Downloads:INDICE.tiff"/>
          <p:cNvPicPr/>
          <p:nvPr/>
        </p:nvPicPr>
        <p:blipFill>
          <a:blip r:embed="rId3">
            <a:extLst>
              <a:ext uri="{28A0092B-C50C-407E-A947-70E740481C1C}">
                <a14:useLocalDpi xmlns:a14="http://schemas.microsoft.com/office/drawing/2010/main" val="0"/>
              </a:ext>
            </a:extLst>
          </a:blip>
          <a:srcRect/>
          <a:stretch>
            <a:fillRect/>
          </a:stretch>
        </p:blipFill>
        <p:spPr bwMode="auto">
          <a:xfrm>
            <a:off x="463826" y="408609"/>
            <a:ext cx="8216348" cy="4262782"/>
          </a:xfrm>
          <a:prstGeom prst="rect">
            <a:avLst/>
          </a:prstGeom>
          <a:noFill/>
          <a:ln>
            <a:noFill/>
          </a:ln>
        </p:spPr>
      </p:pic>
    </p:spTree>
    <p:extLst>
      <p:ext uri="{BB962C8B-B14F-4D97-AF65-F5344CB8AC3E}">
        <p14:creationId xmlns:p14="http://schemas.microsoft.com/office/powerpoint/2010/main" val="7410225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1004957" y="1016001"/>
            <a:ext cx="7454347" cy="3036956"/>
          </a:xfrm>
          <a:prstGeom prst="rect">
            <a:avLst/>
          </a:prstGeom>
        </p:spPr>
        <p:txBody>
          <a:bodyPr spcFirstLastPara="1" wrap="square" lIns="91425" tIns="91425" rIns="91425" bIns="91425" anchor="ctr" anchorCtr="0">
            <a:noAutofit/>
          </a:bodyPr>
          <a:lstStyle/>
          <a:p>
            <a:r>
              <a:rPr lang="es-ES_tradnl" sz="2400" b="1" dirty="0" smtClean="0"/>
              <a:t>Las mejoras </a:t>
            </a:r>
            <a:r>
              <a:rPr lang="es-ES_tradnl" sz="2400" b="1" dirty="0"/>
              <a:t>más </a:t>
            </a:r>
            <a:r>
              <a:rPr lang="es-ES_tradnl" sz="2400" b="1" dirty="0" smtClean="0"/>
              <a:t>significativas </a:t>
            </a:r>
          </a:p>
          <a:p>
            <a:endParaRPr lang="es-ES_tradnl" sz="1800" dirty="0"/>
          </a:p>
          <a:p>
            <a:pPr marL="152400" lvl="0" indent="0" algn="l">
              <a:lnSpc>
                <a:spcPct val="140000"/>
              </a:lnSpc>
            </a:pPr>
            <a:r>
              <a:rPr lang="es-ES_tradnl" sz="2400" dirty="0" smtClean="0"/>
              <a:t>- Módulos </a:t>
            </a:r>
            <a:r>
              <a:rPr lang="es-ES_tradnl" sz="2400" dirty="0"/>
              <a:t>Emergentes</a:t>
            </a:r>
          </a:p>
          <a:p>
            <a:pPr marL="152400" lvl="0" indent="0" algn="l">
              <a:lnSpc>
                <a:spcPct val="140000"/>
              </a:lnSpc>
            </a:pPr>
            <a:r>
              <a:rPr lang="es-ES_tradnl" sz="2400" dirty="0" smtClean="0"/>
              <a:t>- Módulos </a:t>
            </a:r>
            <a:r>
              <a:rPr lang="es-ES_tradnl" sz="2400" dirty="0"/>
              <a:t>de Emprendimiento Productivo</a:t>
            </a:r>
          </a:p>
          <a:p>
            <a:pPr marL="152400" lvl="0" indent="0" algn="l">
              <a:lnSpc>
                <a:spcPct val="140000"/>
              </a:lnSpc>
            </a:pPr>
            <a:r>
              <a:rPr lang="es-ES_tradnl" sz="2400" dirty="0" smtClean="0"/>
              <a:t>- Módulos </a:t>
            </a:r>
            <a:r>
              <a:rPr lang="es-ES_tradnl" sz="2400" dirty="0"/>
              <a:t>de Inglés</a:t>
            </a:r>
          </a:p>
          <a:p>
            <a:pPr marL="152400" lvl="0" indent="0" algn="l">
              <a:lnSpc>
                <a:spcPct val="140000"/>
              </a:lnSpc>
            </a:pPr>
            <a:r>
              <a:rPr lang="es-ES_tradnl" sz="2400" dirty="0" smtClean="0"/>
              <a:t>- Las </a:t>
            </a:r>
            <a:r>
              <a:rPr lang="es-ES_tradnl" sz="2400" dirty="0"/>
              <a:t>Modalidades de Graduación</a:t>
            </a:r>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spTree>
    <p:extLst>
      <p:ext uri="{BB962C8B-B14F-4D97-AF65-F5344CB8AC3E}">
        <p14:creationId xmlns:p14="http://schemas.microsoft.com/office/powerpoint/2010/main" val="74102251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5" name="Rectángulo 4"/>
          <p:cNvSpPr/>
          <p:nvPr/>
        </p:nvSpPr>
        <p:spPr>
          <a:xfrm>
            <a:off x="0" y="4229099"/>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6" name="Rectángulo 5"/>
          <p:cNvSpPr/>
          <p:nvPr/>
        </p:nvSpPr>
        <p:spPr>
          <a:xfrm>
            <a:off x="914363" y="0"/>
            <a:ext cx="7315237"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00" y="-1"/>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914363" y="4246806"/>
            <a:ext cx="7315237"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3" name="Rectángulo 2"/>
          <p:cNvSpPr/>
          <p:nvPr/>
        </p:nvSpPr>
        <p:spPr>
          <a:xfrm>
            <a:off x="818325" y="2134396"/>
            <a:ext cx="7468711" cy="707886"/>
          </a:xfrm>
          <a:prstGeom prst="rect">
            <a:avLst/>
          </a:prstGeom>
        </p:spPr>
        <p:txBody>
          <a:bodyPr wrap="none">
            <a:spAutoFit/>
          </a:bodyPr>
          <a:lstStyle/>
          <a:p>
            <a:r>
              <a:rPr lang="es-ES_tradnl" sz="4000" b="1" dirty="0">
                <a:solidFill>
                  <a:schemeClr val="tx2">
                    <a:lumMod val="60000"/>
                    <a:lumOff val="40000"/>
                  </a:schemeClr>
                </a:solidFill>
                <a:latin typeface="Bernard MT Condensed"/>
                <a:cs typeface="Bernard MT Condensed"/>
              </a:rPr>
              <a:t>2</a:t>
            </a:r>
            <a:r>
              <a:rPr lang="es-ES_tradnl" sz="4000" b="1" dirty="0" smtClean="0">
                <a:solidFill>
                  <a:schemeClr val="tx2">
                    <a:lumMod val="60000"/>
                    <a:lumOff val="40000"/>
                  </a:schemeClr>
                </a:solidFill>
                <a:latin typeface="Bernard MT Condensed"/>
                <a:cs typeface="Bernard MT Condensed"/>
              </a:rPr>
              <a:t>. EDUCACIÓN </a:t>
            </a:r>
            <a:r>
              <a:rPr lang="es-ES_tradnl" sz="4000" b="1" dirty="0">
                <a:solidFill>
                  <a:schemeClr val="tx2">
                    <a:lumMod val="60000"/>
                    <a:lumOff val="40000"/>
                  </a:schemeClr>
                </a:solidFill>
                <a:latin typeface="Bernard MT Condensed"/>
                <a:cs typeface="Bernard MT Condensed"/>
              </a:rPr>
              <a:t>ALTERNATIVA </a:t>
            </a:r>
            <a:r>
              <a:rPr lang="es-ES_tradnl" sz="4000" b="1" dirty="0" smtClean="0">
                <a:solidFill>
                  <a:schemeClr val="tx2">
                    <a:lumMod val="60000"/>
                    <a:lumOff val="40000"/>
                  </a:schemeClr>
                </a:solidFill>
                <a:latin typeface="Bernard MT Condensed"/>
                <a:cs typeface="Bernard MT Condensed"/>
              </a:rPr>
              <a:t>SALESIANA</a:t>
            </a:r>
            <a:endParaRPr lang="es-ES_tradnl" sz="4000" dirty="0">
              <a:solidFill>
                <a:schemeClr val="tx2">
                  <a:lumMod val="60000"/>
                  <a:lumOff val="40000"/>
                </a:schemeClr>
              </a:solidFill>
              <a:latin typeface="Bernard MT Condensed"/>
              <a:cs typeface="Bernard MT Condensed"/>
            </a:endParaRPr>
          </a:p>
        </p:txBody>
      </p:sp>
    </p:spTree>
    <p:extLst>
      <p:ext uri="{BB962C8B-B14F-4D97-AF65-F5344CB8AC3E}">
        <p14:creationId xmlns:p14="http://schemas.microsoft.com/office/powerpoint/2010/main" val="8015506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pic>
        <p:nvPicPr>
          <p:cNvPr id="2" name="Imagen 1" descr="oficios de Don Bosco fot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514866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1004957" y="2419074"/>
            <a:ext cx="7454347" cy="523500"/>
          </a:xfrm>
          <a:prstGeom prst="rect">
            <a:avLst/>
          </a:prstGeom>
        </p:spPr>
        <p:txBody>
          <a:bodyPr spcFirstLastPara="1" wrap="square" lIns="91425" tIns="91425" rIns="91425" bIns="91425" anchor="ctr" anchorCtr="0">
            <a:noAutofit/>
          </a:bodyPr>
          <a:lstStyle/>
          <a:p>
            <a:r>
              <a:rPr lang="es-BO" sz="2400" dirty="0"/>
              <a:t>La formación técnica, para nosotros educadores salesianos, está directamente ligada a la figura de San Juan Bosco, ya que después de abrir el oratorio quiso para sus jóvenes una calidad de vida digna, por lo cual les enseñó los oficios que fue aprendiendo durante su adolescencia</a:t>
            </a:r>
            <a:r>
              <a:rPr lang="es-ES_tradnl" sz="2400" dirty="0"/>
              <a:t> </a:t>
            </a:r>
            <a:endParaRPr lang="es-ES_tradnl" sz="40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spTree>
    <p:extLst>
      <p:ext uri="{BB962C8B-B14F-4D97-AF65-F5344CB8AC3E}">
        <p14:creationId xmlns:p14="http://schemas.microsoft.com/office/powerpoint/2010/main" val="7410225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1004957" y="2419074"/>
            <a:ext cx="7454347" cy="523500"/>
          </a:xfrm>
          <a:prstGeom prst="rect">
            <a:avLst/>
          </a:prstGeom>
        </p:spPr>
        <p:txBody>
          <a:bodyPr spcFirstLastPara="1" wrap="square" lIns="91425" tIns="91425" rIns="91425" bIns="91425" anchor="ctr" anchorCtr="0">
            <a:noAutofit/>
          </a:bodyPr>
          <a:lstStyle/>
          <a:p>
            <a:r>
              <a:rPr lang="es-BO" sz="2400" dirty="0"/>
              <a:t>Al llegar los </a:t>
            </a:r>
            <a:r>
              <a:rPr lang="es-BO" sz="2400" dirty="0" smtClean="0"/>
              <a:t>Salesianos </a:t>
            </a:r>
            <a:r>
              <a:rPr lang="es-BO" sz="2400" dirty="0"/>
              <a:t>a Bolivia en el 1896 lo primero que hicieron fue abrir, en la cuidad de La Paz, el Colegio de Artes y Oficios mostrando así que la esencia de la labor salesiana es la educación y la formación técnica</a:t>
            </a:r>
            <a:r>
              <a:rPr lang="es-ES_tradnl" sz="2400" dirty="0"/>
              <a:t> </a:t>
            </a:r>
            <a:endParaRPr lang="es-ES_tradnl" sz="40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spTree>
    <p:extLst>
      <p:ext uri="{BB962C8B-B14F-4D97-AF65-F5344CB8AC3E}">
        <p14:creationId xmlns:p14="http://schemas.microsoft.com/office/powerpoint/2010/main" val="29658207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1004957" y="2419074"/>
            <a:ext cx="7454347" cy="523500"/>
          </a:xfrm>
          <a:prstGeom prst="rect">
            <a:avLst/>
          </a:prstGeom>
        </p:spPr>
        <p:txBody>
          <a:bodyPr spcFirstLastPara="1" wrap="square" lIns="91425" tIns="91425" rIns="91425" bIns="91425" anchor="ctr" anchorCtr="0">
            <a:noAutofit/>
          </a:bodyPr>
          <a:lstStyle/>
          <a:p>
            <a:r>
              <a:rPr lang="es-BO" sz="2800" dirty="0"/>
              <a:t>Es por esto que cualquier Centro de Formación Profesional salesiano debe ser un referente en este sector  más que todo en la calidad educativa y humana</a:t>
            </a:r>
            <a:r>
              <a:rPr lang="es-ES_tradnl" sz="2800" dirty="0"/>
              <a:t> </a:t>
            </a:r>
            <a:endParaRPr lang="es-ES_tradnl" sz="44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spTree>
    <p:extLst>
      <p:ext uri="{BB962C8B-B14F-4D97-AF65-F5344CB8AC3E}">
        <p14:creationId xmlns:p14="http://schemas.microsoft.com/office/powerpoint/2010/main" val="29658207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1004957" y="2419074"/>
            <a:ext cx="7454347" cy="523500"/>
          </a:xfrm>
          <a:prstGeom prst="rect">
            <a:avLst/>
          </a:prstGeom>
        </p:spPr>
        <p:txBody>
          <a:bodyPr spcFirstLastPara="1" wrap="square" lIns="91425" tIns="91425" rIns="91425" bIns="91425" anchor="ctr" anchorCtr="0">
            <a:noAutofit/>
          </a:bodyPr>
          <a:lstStyle/>
          <a:p>
            <a:r>
              <a:rPr lang="es-BO" sz="2400" dirty="0"/>
              <a:t>Los Centros de Formación Profesional salesianos </a:t>
            </a:r>
            <a:r>
              <a:rPr lang="es-BO" sz="2400" dirty="0" smtClean="0"/>
              <a:t> buscan </a:t>
            </a:r>
            <a:r>
              <a:rPr lang="es-BO" sz="2400" dirty="0"/>
              <a:t>ofrecer siempre una educación Integral y de calidad, poniendo en práctiva el Sistema Preventivo </a:t>
            </a:r>
            <a:r>
              <a:rPr lang="es-BO" sz="2400" dirty="0" smtClean="0"/>
              <a:t>y </a:t>
            </a:r>
            <a:r>
              <a:rPr lang="es-BO" sz="2400" dirty="0"/>
              <a:t>los valores cristianos y salesianos</a:t>
            </a:r>
            <a:r>
              <a:rPr lang="es-ES_tradnl" sz="2400" dirty="0"/>
              <a:t> </a:t>
            </a:r>
            <a:endParaRPr lang="es-ES_tradnl" sz="40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spTree>
    <p:extLst>
      <p:ext uri="{BB962C8B-B14F-4D97-AF65-F5344CB8AC3E}">
        <p14:creationId xmlns:p14="http://schemas.microsoft.com/office/powerpoint/2010/main" val="296582075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1004957" y="2419074"/>
            <a:ext cx="7454347" cy="523500"/>
          </a:xfrm>
          <a:prstGeom prst="rect">
            <a:avLst/>
          </a:prstGeom>
        </p:spPr>
        <p:txBody>
          <a:bodyPr spcFirstLastPara="1" wrap="square" lIns="91425" tIns="91425" rIns="91425" bIns="91425" anchor="ctr" anchorCtr="0">
            <a:noAutofit/>
          </a:bodyPr>
          <a:lstStyle/>
          <a:p>
            <a:r>
              <a:rPr lang="es-BO" sz="2400" dirty="0"/>
              <a:t>Dentro de nuestros ambientes se realizan actividades pastorales para que nuestros destinatarios lleguen a ser Buenos cristianos y honestos ciudadanos como quería Don Bosco</a:t>
            </a:r>
            <a:r>
              <a:rPr lang="es-ES_tradnl" sz="2400" dirty="0"/>
              <a:t> </a:t>
            </a:r>
            <a:endParaRPr lang="es-ES_tradnl" sz="40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spTree>
    <p:extLst>
      <p:ext uri="{BB962C8B-B14F-4D97-AF65-F5344CB8AC3E}">
        <p14:creationId xmlns:p14="http://schemas.microsoft.com/office/powerpoint/2010/main" val="39173054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5" name="Rectángulo 4"/>
          <p:cNvSpPr/>
          <p:nvPr/>
        </p:nvSpPr>
        <p:spPr>
          <a:xfrm>
            <a:off x="0" y="4229099"/>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6" name="Rectángulo 5"/>
          <p:cNvSpPr/>
          <p:nvPr/>
        </p:nvSpPr>
        <p:spPr>
          <a:xfrm>
            <a:off x="914363" y="0"/>
            <a:ext cx="7315237"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00" y="-1"/>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914363" y="4246806"/>
            <a:ext cx="7315237"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3" name="Rectángulo 2"/>
          <p:cNvSpPr/>
          <p:nvPr/>
        </p:nvSpPr>
        <p:spPr>
          <a:xfrm>
            <a:off x="729981" y="2134396"/>
            <a:ext cx="7725192" cy="707886"/>
          </a:xfrm>
          <a:prstGeom prst="rect">
            <a:avLst/>
          </a:prstGeom>
        </p:spPr>
        <p:txBody>
          <a:bodyPr wrap="none">
            <a:spAutoFit/>
          </a:bodyPr>
          <a:lstStyle/>
          <a:p>
            <a:r>
              <a:rPr lang="es-ES_tradnl" sz="4000" b="1" dirty="0" smtClean="0">
                <a:solidFill>
                  <a:schemeClr val="tx2">
                    <a:lumMod val="60000"/>
                    <a:lumOff val="40000"/>
                  </a:schemeClr>
                </a:solidFill>
                <a:latin typeface="Bernard MT Condensed"/>
                <a:cs typeface="Bernard MT Condensed"/>
              </a:rPr>
              <a:t>1. EDUCACIÓN </a:t>
            </a:r>
            <a:r>
              <a:rPr lang="es-ES_tradnl" sz="4000" b="1" dirty="0">
                <a:solidFill>
                  <a:schemeClr val="tx2">
                    <a:lumMod val="60000"/>
                    <a:lumOff val="40000"/>
                  </a:schemeClr>
                </a:solidFill>
                <a:latin typeface="Bernard MT Condensed"/>
                <a:cs typeface="Bernard MT Condensed"/>
              </a:rPr>
              <a:t>ALTERNATIVA EN GENERAL</a:t>
            </a:r>
            <a:endParaRPr lang="es-ES_tradnl" sz="4000" dirty="0">
              <a:solidFill>
                <a:schemeClr val="tx2">
                  <a:lumMod val="60000"/>
                  <a:lumOff val="40000"/>
                </a:schemeClr>
              </a:solidFill>
              <a:latin typeface="Bernard MT Condensed"/>
              <a:cs typeface="Bernard MT Condensed"/>
            </a:endParaRPr>
          </a:p>
        </p:txBody>
      </p:sp>
    </p:spTree>
    <p:extLst>
      <p:ext uri="{BB962C8B-B14F-4D97-AF65-F5344CB8AC3E}">
        <p14:creationId xmlns:p14="http://schemas.microsoft.com/office/powerpoint/2010/main" val="22581028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1004957" y="2419074"/>
            <a:ext cx="7454347" cy="523500"/>
          </a:xfrm>
          <a:prstGeom prst="rect">
            <a:avLst/>
          </a:prstGeom>
        </p:spPr>
        <p:txBody>
          <a:bodyPr spcFirstLastPara="1" wrap="square" lIns="91425" tIns="91425" rIns="91425" bIns="91425" anchor="ctr" anchorCtr="0">
            <a:noAutofit/>
          </a:bodyPr>
          <a:lstStyle/>
          <a:p>
            <a:r>
              <a:rPr lang="es-ES_tradnl" sz="2400" dirty="0"/>
              <a:t>Una de las características más relevantes de nuestros Centros de Formación Profesional es la implementación de </a:t>
            </a:r>
            <a:r>
              <a:rPr lang="es-ES_tradnl" sz="2400" dirty="0" smtClean="0"/>
              <a:t>la </a:t>
            </a:r>
            <a:r>
              <a:rPr lang="es-ES_tradnl" sz="3200" b="1" dirty="0" smtClean="0"/>
              <a:t>OIL</a:t>
            </a:r>
            <a:r>
              <a:rPr lang="es-ES_tradnl" sz="2400" dirty="0" smtClean="0"/>
              <a:t> </a:t>
            </a:r>
            <a:r>
              <a:rPr lang="es-ES_tradnl" sz="2400" dirty="0"/>
              <a:t>(Oficina de intermediación Laboral)</a:t>
            </a:r>
            <a:r>
              <a:rPr lang="es-ES_tradnl" sz="2400" dirty="0"/>
              <a:t> </a:t>
            </a:r>
            <a:endParaRPr lang="es-ES_tradnl" sz="40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spTree>
    <p:extLst>
      <p:ext uri="{BB962C8B-B14F-4D97-AF65-F5344CB8AC3E}">
        <p14:creationId xmlns:p14="http://schemas.microsoft.com/office/powerpoint/2010/main" val="39173054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597605" y="2309633"/>
            <a:ext cx="6149960" cy="519021"/>
          </a:xfrm>
          <a:prstGeom prst="rect">
            <a:avLst/>
          </a:prstGeom>
        </p:spPr>
        <p:txBody>
          <a:bodyPr spcFirstLastPara="1" wrap="square" lIns="91425" tIns="91425" rIns="91425" bIns="91425" anchor="ctr" anchorCtr="0">
            <a:noAutofit/>
          </a:bodyPr>
          <a:lstStyle/>
          <a:p>
            <a:pPr algn="just"/>
            <a:r>
              <a:rPr lang="it-IT" dirty="0" smtClean="0"/>
              <a:t>	</a:t>
            </a:r>
            <a:r>
              <a:rPr lang="es-BO" sz="2100" dirty="0" smtClean="0">
                <a:solidFill>
                  <a:srgbClr val="203864"/>
                </a:solidFill>
              </a:rPr>
              <a:t>La OIL es </a:t>
            </a:r>
            <a:r>
              <a:rPr lang="es-BO" sz="2100" dirty="0" smtClean="0">
                <a:solidFill>
                  <a:srgbClr val="203864"/>
                </a:solidFill>
              </a:rPr>
              <a:t>una instancia salesiana, reconocida, valorada, consolidada y sostenible que apoya al desarrollo socio económico de nuestros </a:t>
            </a:r>
            <a:r>
              <a:rPr lang="es-BO" sz="2100" dirty="0" smtClean="0">
                <a:solidFill>
                  <a:srgbClr val="203864"/>
                </a:solidFill>
              </a:rPr>
              <a:t>destinatarios durante su formaci</a:t>
            </a:r>
            <a:r>
              <a:rPr lang="es-BO" sz="2100" dirty="0" smtClean="0">
                <a:solidFill>
                  <a:srgbClr val="203864"/>
                </a:solidFill>
              </a:rPr>
              <a:t>ón y después que sale de la institución</a:t>
            </a:r>
            <a:r>
              <a:rPr lang="es-BO" sz="2100" dirty="0" smtClean="0">
                <a:solidFill>
                  <a:srgbClr val="203864"/>
                </a:solidFill>
              </a:rPr>
              <a:t>.</a:t>
            </a:r>
            <a:endParaRPr lang="es-BO" sz="2100" dirty="0">
              <a:solidFill>
                <a:srgbClr val="203864"/>
              </a:solidFill>
            </a:endParaRPr>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705970" y="812932"/>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r>
              <a:rPr lang="es-BO" sz="4400" dirty="0" smtClean="0">
                <a:solidFill>
                  <a:srgbClr val="203864"/>
                </a:solidFill>
                <a:latin typeface="GROBOLD" panose="02000603030000020004" pitchFamily="2" charset="0"/>
              </a:rPr>
              <a:t>´</a:t>
            </a:r>
            <a:endParaRPr lang="es-BO" sz="4400" dirty="0">
              <a:solidFill>
                <a:srgbClr val="203864"/>
              </a:solidFill>
              <a:latin typeface="GROBOLD" panose="02000603030000020004" pitchFamily="2" charset="0"/>
            </a:endParaRPr>
          </a:p>
        </p:txBody>
      </p:sp>
      <p:pic>
        <p:nvPicPr>
          <p:cNvPr id="12" name="Imagen 11"/>
          <p:cNvPicPr>
            <a:picLocks noChangeAspect="1"/>
          </p:cNvPicPr>
          <p:nvPr/>
        </p:nvPicPr>
        <p:blipFill rotWithShape="1">
          <a:blip r:embed="rId3">
            <a:extLst>
              <a:ext uri="{28A0092B-C50C-407E-A947-70E740481C1C}">
                <a14:useLocalDpi xmlns:a14="http://schemas.microsoft.com/office/drawing/2010/main" val="0"/>
              </a:ext>
            </a:extLst>
          </a:blip>
          <a:srcRect l="19451" t="6409" r="26496"/>
          <a:stretch/>
        </p:blipFill>
        <p:spPr>
          <a:xfrm>
            <a:off x="6420244" y="1815635"/>
            <a:ext cx="2734390" cy="3331719"/>
          </a:xfrm>
          <a:prstGeom prst="rect">
            <a:avLst/>
          </a:prstGeom>
        </p:spPr>
      </p:pic>
    </p:spTree>
    <p:extLst>
      <p:ext uri="{BB962C8B-B14F-4D97-AF65-F5344CB8AC3E}">
        <p14:creationId xmlns:p14="http://schemas.microsoft.com/office/powerpoint/2010/main" val="28005474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590735" y="2485333"/>
            <a:ext cx="6035352" cy="523500"/>
          </a:xfrm>
          <a:prstGeom prst="rect">
            <a:avLst/>
          </a:prstGeom>
        </p:spPr>
        <p:txBody>
          <a:bodyPr spcFirstLastPara="1" wrap="square" lIns="91425" tIns="91425" rIns="91425" bIns="91425" anchor="ctr" anchorCtr="0">
            <a:noAutofit/>
          </a:bodyPr>
          <a:lstStyle/>
          <a:p>
            <a:pPr algn="just"/>
            <a:r>
              <a:rPr lang="es-BO" dirty="0" smtClean="0"/>
              <a:t>	</a:t>
            </a:r>
            <a:r>
              <a:rPr lang="es-BO" sz="2000" dirty="0" smtClean="0">
                <a:solidFill>
                  <a:srgbClr val="203864"/>
                </a:solidFill>
              </a:rPr>
              <a:t>La </a:t>
            </a:r>
            <a:r>
              <a:rPr lang="es-BO" sz="2000" b="1" dirty="0" smtClean="0">
                <a:solidFill>
                  <a:srgbClr val="203864"/>
                </a:solidFill>
              </a:rPr>
              <a:t>OIL</a:t>
            </a:r>
            <a:r>
              <a:rPr lang="es-BO" sz="2000" dirty="0" smtClean="0">
                <a:solidFill>
                  <a:srgbClr val="203864"/>
                </a:solidFill>
              </a:rPr>
              <a:t> </a:t>
            </a:r>
            <a:r>
              <a:rPr lang="es-BO" sz="2000" dirty="0" smtClean="0">
                <a:solidFill>
                  <a:srgbClr val="203864"/>
                </a:solidFill>
              </a:rPr>
              <a:t>presta </a:t>
            </a:r>
            <a:r>
              <a:rPr lang="es-BO" sz="2000" dirty="0">
                <a:solidFill>
                  <a:srgbClr val="203864"/>
                </a:solidFill>
              </a:rPr>
              <a:t>servicios de calidad en coordinación con entidades internas y externas, articulando la oferta y la demanda del mercado, garantizando un trabajo digno, ofreciendo asesoría, orientación y capacitación  en temas actuales y que responden a las necesidades del mercado laboral </a:t>
            </a:r>
            <a:r>
              <a:rPr lang="es-BO" sz="2000" dirty="0" smtClean="0">
                <a:solidFill>
                  <a:srgbClr val="203864"/>
                </a:solidFill>
              </a:rPr>
              <a:t>actual.</a:t>
            </a:r>
            <a:endParaRPr lang="es-BO" sz="2000" dirty="0">
              <a:solidFill>
                <a:srgbClr val="203864"/>
              </a:solidFill>
            </a:endParaRPr>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pic>
        <p:nvPicPr>
          <p:cNvPr id="12" name="Imagen 11"/>
          <p:cNvPicPr>
            <a:picLocks noChangeAspect="1"/>
          </p:cNvPicPr>
          <p:nvPr/>
        </p:nvPicPr>
        <p:blipFill rotWithShape="1">
          <a:blip r:embed="rId3">
            <a:extLst>
              <a:ext uri="{28A0092B-C50C-407E-A947-70E740481C1C}">
                <a14:useLocalDpi xmlns:a14="http://schemas.microsoft.com/office/drawing/2010/main" val="0"/>
              </a:ext>
            </a:extLst>
          </a:blip>
          <a:srcRect l="14682" t="9987" r="24696" b="48265"/>
          <a:stretch/>
        </p:blipFill>
        <p:spPr>
          <a:xfrm flipH="1">
            <a:off x="5652887" y="2451889"/>
            <a:ext cx="3491113" cy="2691611"/>
          </a:xfrm>
          <a:prstGeom prst="rect">
            <a:avLst/>
          </a:prstGeom>
        </p:spPr>
      </p:pic>
    </p:spTree>
    <p:extLst>
      <p:ext uri="{BB962C8B-B14F-4D97-AF65-F5344CB8AC3E}">
        <p14:creationId xmlns:p14="http://schemas.microsoft.com/office/powerpoint/2010/main" val="1073913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2065130" y="2419074"/>
            <a:ext cx="6394174" cy="523500"/>
          </a:xfrm>
          <a:prstGeom prst="rect">
            <a:avLst/>
          </a:prstGeom>
        </p:spPr>
        <p:txBody>
          <a:bodyPr spcFirstLastPara="1" wrap="square" lIns="91425" tIns="91425" rIns="91425" bIns="91425" anchor="ctr" anchorCtr="0">
            <a:noAutofit/>
          </a:bodyPr>
          <a:lstStyle/>
          <a:p>
            <a:pPr marL="152400" lvl="0" indent="0" algn="l"/>
            <a:r>
              <a:rPr lang="es-ES" sz="2400" b="1" dirty="0" smtClean="0"/>
              <a:t>Actividades y s</a:t>
            </a:r>
            <a:r>
              <a:rPr lang="es-BO" sz="2400" b="1" dirty="0" smtClean="0"/>
              <a:t>ervicios de la OIL</a:t>
            </a:r>
          </a:p>
          <a:p>
            <a:pPr marL="152400" lvl="0" indent="0" algn="l"/>
            <a:endParaRPr lang="es-BO" sz="2400" b="1" dirty="0" smtClean="0"/>
          </a:p>
          <a:p>
            <a:pPr marL="495300" lvl="0" indent="-342900" algn="l">
              <a:buFontTx/>
              <a:buChar char="-"/>
            </a:pPr>
            <a:r>
              <a:rPr lang="es-BO" sz="2400" dirty="0" smtClean="0"/>
              <a:t>- Capacitaci</a:t>
            </a:r>
            <a:r>
              <a:rPr lang="es-BO" sz="2400" dirty="0" smtClean="0"/>
              <a:t>ón en </a:t>
            </a:r>
            <a:r>
              <a:rPr lang="es-BO" sz="2400" dirty="0" smtClean="0"/>
              <a:t>Habilidades </a:t>
            </a:r>
            <a:r>
              <a:rPr lang="es-BO" sz="2400" dirty="0"/>
              <a:t>blandas</a:t>
            </a:r>
            <a:endParaRPr lang="es-ES_tradnl" sz="2400" dirty="0"/>
          </a:p>
          <a:p>
            <a:pPr marL="495300" lvl="0" indent="-342900" algn="l">
              <a:buFontTx/>
              <a:buChar char="-"/>
            </a:pPr>
            <a:r>
              <a:rPr lang="es-BO" sz="2400" dirty="0" smtClean="0"/>
              <a:t>- Talleres sobre Empleabilidad</a:t>
            </a:r>
            <a:endParaRPr lang="es-ES_tradnl" sz="2400" dirty="0"/>
          </a:p>
          <a:p>
            <a:pPr marL="152400" lvl="0" indent="0" algn="l"/>
            <a:r>
              <a:rPr lang="es-BO" sz="2400" dirty="0"/>
              <a:t> </a:t>
            </a:r>
            <a:r>
              <a:rPr lang="es-BO" sz="2400" dirty="0" smtClean="0"/>
              <a:t>   - Talleres sobre Emprendimiento </a:t>
            </a:r>
            <a:endParaRPr lang="es-ES_tradnl" sz="2400" dirty="0"/>
          </a:p>
          <a:p>
            <a:pPr marL="152400" lvl="0" indent="0" algn="l"/>
            <a:r>
              <a:rPr lang="es-BO" sz="2400" dirty="0"/>
              <a:t> </a:t>
            </a:r>
            <a:r>
              <a:rPr lang="es-BO" sz="2400" dirty="0" smtClean="0"/>
              <a:t>   - Formaci</a:t>
            </a:r>
            <a:r>
              <a:rPr lang="es-BO" sz="2400" dirty="0" smtClean="0"/>
              <a:t>ón en </a:t>
            </a:r>
            <a:r>
              <a:rPr lang="es-BO" sz="2400" dirty="0" smtClean="0"/>
              <a:t>Genero </a:t>
            </a:r>
            <a:r>
              <a:rPr lang="es-BO" sz="2400" dirty="0"/>
              <a:t>y medio ambiente</a:t>
            </a:r>
            <a:endParaRPr lang="es-ES_tradnl" sz="2400" dirty="0"/>
          </a:p>
          <a:p>
            <a:pPr marL="152400" lvl="0" indent="0" algn="l"/>
            <a:r>
              <a:rPr lang="es-BO" sz="2400" dirty="0"/>
              <a:t> </a:t>
            </a:r>
            <a:r>
              <a:rPr lang="es-BO" sz="2400" dirty="0" smtClean="0"/>
              <a:t>   - Actualización de </a:t>
            </a:r>
            <a:r>
              <a:rPr lang="es-BO" sz="2400" dirty="0"/>
              <a:t>contenidos</a:t>
            </a:r>
            <a:endParaRPr lang="es-ES_tradnl" sz="2400" dirty="0"/>
          </a:p>
          <a:p>
            <a:pPr marL="152400" lvl="0" indent="0" algn="l"/>
            <a:r>
              <a:rPr lang="es-BO" sz="2400" dirty="0"/>
              <a:t> </a:t>
            </a:r>
            <a:r>
              <a:rPr lang="es-BO" sz="2400" dirty="0" smtClean="0"/>
              <a:t>   - Mentoring </a:t>
            </a:r>
            <a:endParaRPr lang="es-ES_tradnl" sz="24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spTree>
    <p:extLst>
      <p:ext uri="{BB962C8B-B14F-4D97-AF65-F5344CB8AC3E}">
        <p14:creationId xmlns:p14="http://schemas.microsoft.com/office/powerpoint/2010/main" val="39173054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5" name="Rectángulo 4"/>
          <p:cNvSpPr/>
          <p:nvPr/>
        </p:nvSpPr>
        <p:spPr>
          <a:xfrm>
            <a:off x="0" y="4229099"/>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6" name="Rectángulo 5"/>
          <p:cNvSpPr/>
          <p:nvPr/>
        </p:nvSpPr>
        <p:spPr>
          <a:xfrm>
            <a:off x="914363" y="0"/>
            <a:ext cx="7315237"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00" y="-1"/>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914363" y="4246806"/>
            <a:ext cx="7315237"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3" name="Rectángulo 2"/>
          <p:cNvSpPr/>
          <p:nvPr/>
        </p:nvSpPr>
        <p:spPr>
          <a:xfrm>
            <a:off x="729981" y="2134396"/>
            <a:ext cx="7563671" cy="1323439"/>
          </a:xfrm>
          <a:prstGeom prst="rect">
            <a:avLst/>
          </a:prstGeom>
        </p:spPr>
        <p:txBody>
          <a:bodyPr wrap="square">
            <a:spAutoFit/>
          </a:bodyPr>
          <a:lstStyle/>
          <a:p>
            <a:pPr algn="ctr"/>
            <a:r>
              <a:rPr lang="es-ES_tradnl" sz="4000" b="1" dirty="0">
                <a:solidFill>
                  <a:schemeClr val="tx2">
                    <a:lumMod val="60000"/>
                    <a:lumOff val="40000"/>
                  </a:schemeClr>
                </a:solidFill>
                <a:latin typeface="Bernard MT Condensed"/>
                <a:cs typeface="Bernard MT Condensed"/>
              </a:rPr>
              <a:t>3</a:t>
            </a:r>
            <a:r>
              <a:rPr lang="es-ES_tradnl" sz="4000" b="1" dirty="0" smtClean="0">
                <a:solidFill>
                  <a:schemeClr val="tx2">
                    <a:lumMod val="60000"/>
                    <a:lumOff val="40000"/>
                  </a:schemeClr>
                </a:solidFill>
                <a:latin typeface="Bernard MT Condensed"/>
                <a:cs typeface="Bernard MT Condensed"/>
              </a:rPr>
              <a:t>. ¿LA EDUCACIÓN </a:t>
            </a:r>
            <a:r>
              <a:rPr lang="es-ES_tradnl" sz="4000" b="1" dirty="0">
                <a:solidFill>
                  <a:schemeClr val="tx2">
                    <a:lumMod val="60000"/>
                    <a:lumOff val="40000"/>
                  </a:schemeClr>
                </a:solidFill>
                <a:latin typeface="Bernard MT Condensed"/>
                <a:cs typeface="Bernard MT Condensed"/>
              </a:rPr>
              <a:t>ALTERNATIVA </a:t>
            </a:r>
            <a:endParaRPr lang="es-ES_tradnl" sz="4000" b="1" dirty="0" smtClean="0">
              <a:solidFill>
                <a:schemeClr val="tx2">
                  <a:lumMod val="60000"/>
                  <a:lumOff val="40000"/>
                </a:schemeClr>
              </a:solidFill>
              <a:latin typeface="Bernard MT Condensed"/>
              <a:cs typeface="Bernard MT Condensed"/>
            </a:endParaRPr>
          </a:p>
          <a:p>
            <a:pPr algn="ctr"/>
            <a:r>
              <a:rPr lang="es-ES_tradnl" sz="4000" b="1" dirty="0" smtClean="0">
                <a:solidFill>
                  <a:schemeClr val="tx2">
                    <a:lumMod val="60000"/>
                    <a:lumOff val="40000"/>
                  </a:schemeClr>
                </a:solidFill>
                <a:latin typeface="Bernard MT Condensed"/>
                <a:cs typeface="Bernard MT Condensed"/>
              </a:rPr>
              <a:t>UNA PRIORIDAD SALESIANA?</a:t>
            </a:r>
            <a:endParaRPr lang="es-ES_tradnl" sz="4000" dirty="0">
              <a:solidFill>
                <a:schemeClr val="tx2">
                  <a:lumMod val="60000"/>
                  <a:lumOff val="40000"/>
                </a:schemeClr>
              </a:solidFill>
              <a:latin typeface="Bernard MT Condensed"/>
              <a:cs typeface="Bernard MT Condensed"/>
            </a:endParaRPr>
          </a:p>
        </p:txBody>
      </p:sp>
    </p:spTree>
    <p:extLst>
      <p:ext uri="{BB962C8B-B14F-4D97-AF65-F5344CB8AC3E}">
        <p14:creationId xmlns:p14="http://schemas.microsoft.com/office/powerpoint/2010/main" val="394858125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871799" y="2419074"/>
            <a:ext cx="3890702" cy="523500"/>
          </a:xfrm>
          <a:prstGeom prst="rect">
            <a:avLst/>
          </a:prstGeom>
        </p:spPr>
        <p:txBody>
          <a:bodyPr spcFirstLastPara="1" wrap="square" lIns="91425" tIns="91425" rIns="91425" bIns="91425" anchor="ctr" anchorCtr="0">
            <a:noAutofit/>
          </a:bodyPr>
          <a:lstStyle/>
          <a:p>
            <a:r>
              <a:rPr lang="es-ES_tradnl" sz="2400" dirty="0"/>
              <a:t>En nuestros ambientes de educación alternativa encontramos a los principales destinatarios, así como en los tiempos de Don Bosco, a la juventud más necesitada</a:t>
            </a:r>
            <a:r>
              <a:rPr lang="es-ES_tradnl" sz="2400" dirty="0"/>
              <a:t> </a:t>
            </a:r>
            <a:endParaRPr lang="es-ES_tradnl" sz="40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pic>
        <p:nvPicPr>
          <p:cNvPr id="12" name="Imagen 11"/>
          <p:cNvPicPr>
            <a:picLocks noChangeAspect="1"/>
          </p:cNvPicPr>
          <p:nvPr/>
        </p:nvPicPr>
        <p:blipFill rotWithShape="1">
          <a:blip r:embed="rId3"/>
          <a:srcRect l="23225"/>
          <a:stretch/>
        </p:blipFill>
        <p:spPr>
          <a:xfrm>
            <a:off x="4803913" y="0"/>
            <a:ext cx="4340087" cy="5143500"/>
          </a:xfrm>
          <a:prstGeom prst="rect">
            <a:avLst/>
          </a:prstGeom>
        </p:spPr>
      </p:pic>
    </p:spTree>
    <p:extLst>
      <p:ext uri="{BB962C8B-B14F-4D97-AF65-F5344CB8AC3E}">
        <p14:creationId xmlns:p14="http://schemas.microsoft.com/office/powerpoint/2010/main" val="39173054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1004958" y="2419074"/>
            <a:ext cx="5768376" cy="523500"/>
          </a:xfrm>
          <a:prstGeom prst="rect">
            <a:avLst/>
          </a:prstGeom>
        </p:spPr>
        <p:txBody>
          <a:bodyPr spcFirstLastPara="1" wrap="square" lIns="91425" tIns="91425" rIns="91425" bIns="91425" anchor="ctr" anchorCtr="0">
            <a:noAutofit/>
          </a:bodyPr>
          <a:lstStyle/>
          <a:p>
            <a:r>
              <a:rPr lang="es-ES_tradnl" sz="2400" dirty="0"/>
              <a:t>Don Bosco quiere que seamos los portadores de la presencia y del amor de Dios para los jóvenes y de entre ellos los más necesitados.</a:t>
            </a:r>
            <a:r>
              <a:rPr lang="es-ES_tradnl" sz="2400" dirty="0"/>
              <a:t> </a:t>
            </a:r>
            <a:endParaRPr lang="es-ES_tradnl" sz="40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pic>
        <p:nvPicPr>
          <p:cNvPr id="11" name="Imagen 10"/>
          <p:cNvPicPr>
            <a:picLocks noChangeAspect="1"/>
          </p:cNvPicPr>
          <p:nvPr/>
        </p:nvPicPr>
        <p:blipFill rotWithShape="1">
          <a:blip r:embed="rId3">
            <a:extLst>
              <a:ext uri="{28A0092B-C50C-407E-A947-70E740481C1C}">
                <a14:useLocalDpi xmlns:a14="http://schemas.microsoft.com/office/drawing/2010/main" val="0"/>
              </a:ext>
            </a:extLst>
          </a:blip>
          <a:srcRect l="19451" t="6409" r="26496"/>
          <a:stretch/>
        </p:blipFill>
        <p:spPr>
          <a:xfrm>
            <a:off x="6420244" y="1815635"/>
            <a:ext cx="2734390" cy="3331719"/>
          </a:xfrm>
          <a:prstGeom prst="rect">
            <a:avLst/>
          </a:prstGeom>
        </p:spPr>
      </p:pic>
    </p:spTree>
    <p:extLst>
      <p:ext uri="{BB962C8B-B14F-4D97-AF65-F5344CB8AC3E}">
        <p14:creationId xmlns:p14="http://schemas.microsoft.com/office/powerpoint/2010/main" val="391730542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613833" y="2302661"/>
            <a:ext cx="7845471" cy="523500"/>
          </a:xfrm>
          <a:prstGeom prst="rect">
            <a:avLst/>
          </a:prstGeom>
        </p:spPr>
        <p:txBody>
          <a:bodyPr spcFirstLastPara="1" wrap="square" lIns="91425" tIns="91425" rIns="91425" bIns="91425" anchor="ctr" anchorCtr="0">
            <a:noAutofit/>
          </a:bodyPr>
          <a:lstStyle/>
          <a:p>
            <a:r>
              <a:rPr lang="es-ES_tradnl" sz="2400" dirty="0"/>
              <a:t>Los niños y adolescentes en general, que los tenemos en los colegios, no tienen las mismas problemáticas que los jóvenes y los adultos. </a:t>
            </a:r>
            <a:endParaRPr lang="es-ES_tradnl" sz="2400" dirty="0" smtClean="0"/>
          </a:p>
          <a:p>
            <a:endParaRPr lang="es-ES_tradnl" sz="2400" dirty="0"/>
          </a:p>
          <a:p>
            <a:pPr marL="495300" indent="-342900" algn="l">
              <a:buFontTx/>
              <a:buChar char="-"/>
            </a:pPr>
            <a:r>
              <a:rPr lang="es-ES_tradnl" sz="2400" dirty="0" smtClean="0"/>
              <a:t>- Don </a:t>
            </a:r>
            <a:r>
              <a:rPr lang="es-ES_tradnl" sz="2400" dirty="0"/>
              <a:t>Bosco sale a las calles </a:t>
            </a:r>
            <a:endParaRPr lang="es-ES_tradnl" sz="2400" dirty="0" smtClean="0"/>
          </a:p>
          <a:p>
            <a:pPr marL="495300" indent="-342900" algn="l">
              <a:buFontTx/>
              <a:buChar char="-"/>
            </a:pPr>
            <a:r>
              <a:rPr lang="es-ES_tradnl" sz="2400" dirty="0" smtClean="0"/>
              <a:t>para </a:t>
            </a:r>
            <a:r>
              <a:rPr lang="es-ES_tradnl" sz="2400" dirty="0"/>
              <a:t>encontrar a los </a:t>
            </a:r>
            <a:r>
              <a:rPr lang="es-ES_tradnl" sz="2400" dirty="0" smtClean="0"/>
              <a:t>jóvenes</a:t>
            </a:r>
          </a:p>
          <a:p>
            <a:pPr marL="495300" indent="-342900" algn="l">
              <a:buFontTx/>
              <a:buChar char="-"/>
            </a:pPr>
            <a:endParaRPr lang="es-ES_tradnl" sz="2400" dirty="0"/>
          </a:p>
          <a:p>
            <a:pPr marL="495300" indent="-342900" algn="l">
              <a:buFontTx/>
              <a:buChar char="-"/>
            </a:pPr>
            <a:r>
              <a:rPr lang="es-ES_tradnl" sz="2400" dirty="0" smtClean="0"/>
              <a:t>- Don </a:t>
            </a:r>
            <a:r>
              <a:rPr lang="es-ES_tradnl" sz="2400" dirty="0"/>
              <a:t>Bosco visita las cárceles </a:t>
            </a:r>
            <a:endParaRPr lang="es-ES_tradnl" sz="2400" dirty="0" smtClean="0"/>
          </a:p>
          <a:p>
            <a:pPr marL="495300" indent="-342900" algn="l">
              <a:buFontTx/>
              <a:buChar char="-"/>
            </a:pPr>
            <a:r>
              <a:rPr lang="es-ES_tradnl" sz="2400" dirty="0" smtClean="0"/>
              <a:t>para </a:t>
            </a:r>
            <a:r>
              <a:rPr lang="es-ES_tradnl" sz="2400" dirty="0"/>
              <a:t>encontrarse con los </a:t>
            </a:r>
            <a:r>
              <a:rPr lang="es-ES_tradnl" sz="2400" dirty="0" smtClean="0"/>
              <a:t>jóvenes </a:t>
            </a:r>
            <a:endParaRPr lang="es-ES_tradnl" sz="40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spTree>
    <p:extLst>
      <p:ext uri="{BB962C8B-B14F-4D97-AF65-F5344CB8AC3E}">
        <p14:creationId xmlns:p14="http://schemas.microsoft.com/office/powerpoint/2010/main" val="41568526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pic>
        <p:nvPicPr>
          <p:cNvPr id="3" name="Imagen 2" descr="don bosco en la carcel.tiff"/>
          <p:cNvPicPr>
            <a:picLocks noChangeAspect="1"/>
          </p:cNvPicPr>
          <p:nvPr/>
        </p:nvPicPr>
        <p:blipFill rotWithShape="1">
          <a:blip r:embed="rId3">
            <a:extLst>
              <a:ext uri="{28A0092B-C50C-407E-A947-70E740481C1C}">
                <a14:useLocalDpi xmlns:a14="http://schemas.microsoft.com/office/drawing/2010/main" val="0"/>
              </a:ext>
            </a:extLst>
          </a:blip>
          <a:srcRect r="10195"/>
          <a:stretch/>
        </p:blipFill>
        <p:spPr>
          <a:xfrm>
            <a:off x="984242" y="211666"/>
            <a:ext cx="7196666" cy="4813300"/>
          </a:xfrm>
          <a:prstGeom prst="rect">
            <a:avLst/>
          </a:prstGeom>
        </p:spPr>
      </p:pic>
    </p:spTree>
    <p:extLst>
      <p:ext uri="{BB962C8B-B14F-4D97-AF65-F5344CB8AC3E}">
        <p14:creationId xmlns:p14="http://schemas.microsoft.com/office/powerpoint/2010/main" val="17143589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592668" y="2313244"/>
            <a:ext cx="3524249" cy="523500"/>
          </a:xfrm>
          <a:prstGeom prst="rect">
            <a:avLst/>
          </a:prstGeom>
        </p:spPr>
        <p:txBody>
          <a:bodyPr spcFirstLastPara="1" wrap="square" lIns="91425" tIns="91425" rIns="91425" bIns="91425" anchor="ctr" anchorCtr="0">
            <a:noAutofit/>
          </a:bodyPr>
          <a:lstStyle/>
          <a:p>
            <a:r>
              <a:rPr lang="es-ES_tradnl" sz="2400" dirty="0"/>
              <a:t>Los jóvenes en este tiempo viven encarcelados y presos </a:t>
            </a:r>
            <a:endParaRPr lang="es-ES_tradnl" sz="2400" dirty="0" smtClean="0"/>
          </a:p>
          <a:p>
            <a:r>
              <a:rPr lang="es-ES" sz="2400" dirty="0" smtClean="0"/>
              <a:t>D</a:t>
            </a:r>
            <a:r>
              <a:rPr lang="es-ES_tradnl" sz="2400" dirty="0" smtClean="0"/>
              <a:t>el </a:t>
            </a:r>
            <a:r>
              <a:rPr lang="es-ES_tradnl" sz="2400" dirty="0"/>
              <a:t>r</a:t>
            </a:r>
            <a:r>
              <a:rPr lang="es-ES_tradnl" sz="2400" dirty="0" smtClean="0"/>
              <a:t>elativismo</a:t>
            </a:r>
            <a:r>
              <a:rPr lang="es-ES_tradnl" sz="2400" dirty="0"/>
              <a:t>, de los vicios, de la pornografía, de la mentira, de la droga, </a:t>
            </a:r>
            <a:r>
              <a:rPr lang="es-ES_tradnl" sz="2400" dirty="0" smtClean="0"/>
              <a:t>de </a:t>
            </a:r>
            <a:r>
              <a:rPr lang="es-ES_tradnl" sz="2400" dirty="0"/>
              <a:t>la prostitución</a:t>
            </a:r>
            <a:r>
              <a:rPr lang="es-ES_tradnl" sz="2400" dirty="0"/>
              <a:t> </a:t>
            </a:r>
            <a:endParaRPr lang="es-ES_tradnl" sz="40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pic>
        <p:nvPicPr>
          <p:cNvPr id="2" name="Imagen 1" descr="preso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969" y="1054100"/>
            <a:ext cx="5035031" cy="3009900"/>
          </a:xfrm>
          <a:prstGeom prst="rect">
            <a:avLst/>
          </a:prstGeom>
        </p:spPr>
      </p:pic>
    </p:spTree>
    <p:extLst>
      <p:ext uri="{BB962C8B-B14F-4D97-AF65-F5344CB8AC3E}">
        <p14:creationId xmlns:p14="http://schemas.microsoft.com/office/powerpoint/2010/main" val="41568526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1606734" y="2419074"/>
            <a:ext cx="6235368" cy="523500"/>
          </a:xfrm>
          <a:prstGeom prst="rect">
            <a:avLst/>
          </a:prstGeom>
        </p:spPr>
        <p:txBody>
          <a:bodyPr spcFirstLastPara="1" wrap="square" lIns="91425" tIns="91425" rIns="91425" bIns="91425" anchor="ctr" anchorCtr="0">
            <a:noAutofit/>
          </a:bodyPr>
          <a:lstStyle/>
          <a:p>
            <a:r>
              <a:rPr lang="es-BO" dirty="0" smtClean="0"/>
              <a:t>	</a:t>
            </a:r>
            <a:r>
              <a:rPr lang="es-ES_tradnl" sz="2400" dirty="0"/>
              <a:t>La Educación Alternativa y Especial es una de las partes integrantes del Sistema Educativo Plurinacional (SEP). Actúa, por tanto, integrada en el SEP, al mismo nivel y en las mismas condiciones que los demás subsistemas educativos</a:t>
            </a:r>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spTree>
    <p:extLst>
      <p:ext uri="{BB962C8B-B14F-4D97-AF65-F5344CB8AC3E}">
        <p14:creationId xmlns:p14="http://schemas.microsoft.com/office/powerpoint/2010/main" val="32084031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1004957" y="2419074"/>
            <a:ext cx="7454347" cy="523500"/>
          </a:xfrm>
          <a:prstGeom prst="rect">
            <a:avLst/>
          </a:prstGeom>
        </p:spPr>
        <p:txBody>
          <a:bodyPr spcFirstLastPara="1" wrap="square" lIns="91425" tIns="91425" rIns="91425" bIns="91425" anchor="ctr" anchorCtr="0">
            <a:noAutofit/>
          </a:bodyPr>
          <a:lstStyle/>
          <a:p>
            <a:r>
              <a:rPr lang="es-BO" sz="2400" dirty="0"/>
              <a:t>La formación técnica, para nosotros educadores salesianos, está directamente ligada a la figura de San Juan Bosco, ya que después de abrir el oratorio quiso para sus jóvenes una calidad de vida digna, por lo cual les enseñó los oficios que fue aprendiendo durante su adolescencia</a:t>
            </a:r>
            <a:r>
              <a:rPr lang="es-ES_tradnl" sz="2400" dirty="0"/>
              <a:t> </a:t>
            </a:r>
            <a:endParaRPr lang="es-ES_tradnl" sz="40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spTree>
    <p:extLst>
      <p:ext uri="{BB962C8B-B14F-4D97-AF65-F5344CB8AC3E}">
        <p14:creationId xmlns:p14="http://schemas.microsoft.com/office/powerpoint/2010/main" val="318326750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539760" y="2419074"/>
            <a:ext cx="3450167" cy="523500"/>
          </a:xfrm>
          <a:prstGeom prst="rect">
            <a:avLst/>
          </a:prstGeom>
        </p:spPr>
        <p:txBody>
          <a:bodyPr spcFirstLastPara="1" wrap="square" lIns="91425" tIns="91425" rIns="91425" bIns="91425" anchor="ctr" anchorCtr="0">
            <a:noAutofit/>
          </a:bodyPr>
          <a:lstStyle/>
          <a:p>
            <a:r>
              <a:rPr lang="es-ES_tradnl" sz="2400" dirty="0"/>
              <a:t>Debemos ser </a:t>
            </a:r>
            <a:r>
              <a:rPr lang="es-ES_tradnl" sz="2400" b="1" dirty="0"/>
              <a:t>misericordiosos</a:t>
            </a:r>
            <a:r>
              <a:rPr lang="es-ES_tradnl" sz="2400" dirty="0"/>
              <a:t> con aquellos que sufren y que los tenemos en nuestros ambientes educativos</a:t>
            </a:r>
            <a:r>
              <a:rPr lang="es-ES_tradnl" sz="2400" dirty="0"/>
              <a:t> </a:t>
            </a:r>
            <a:endParaRPr lang="es-ES_tradnl" sz="40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pic>
        <p:nvPicPr>
          <p:cNvPr id="2" name="Imagen 1" descr="carcele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473" y="1111248"/>
            <a:ext cx="4915199" cy="2910417"/>
          </a:xfrm>
          <a:prstGeom prst="rect">
            <a:avLst/>
          </a:prstGeom>
        </p:spPr>
      </p:pic>
    </p:spTree>
    <p:extLst>
      <p:ext uri="{BB962C8B-B14F-4D97-AF65-F5344CB8AC3E}">
        <p14:creationId xmlns:p14="http://schemas.microsoft.com/office/powerpoint/2010/main" val="31832675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pic>
        <p:nvPicPr>
          <p:cNvPr id="11" name="Imagen 10" descr="Macintosh HD:Users:alvarocondori:Downloads:descarga (3).png"/>
          <p:cNvPicPr/>
          <p:nvPr/>
        </p:nvPicPr>
        <p:blipFill>
          <a:blip r:embed="rId3">
            <a:extLst>
              <a:ext uri="{28A0092B-C50C-407E-A947-70E740481C1C}">
                <a14:useLocalDpi xmlns:a14="http://schemas.microsoft.com/office/drawing/2010/main" val="0"/>
              </a:ext>
            </a:extLst>
          </a:blip>
          <a:srcRect/>
          <a:stretch>
            <a:fillRect/>
          </a:stretch>
        </p:blipFill>
        <p:spPr bwMode="auto">
          <a:xfrm>
            <a:off x="419652" y="220870"/>
            <a:ext cx="8238435" cy="4627217"/>
          </a:xfrm>
          <a:prstGeom prst="rect">
            <a:avLst/>
          </a:prstGeom>
          <a:noFill/>
          <a:ln>
            <a:noFill/>
          </a:ln>
        </p:spPr>
      </p:pic>
    </p:spTree>
    <p:extLst>
      <p:ext uri="{BB962C8B-B14F-4D97-AF65-F5344CB8AC3E}">
        <p14:creationId xmlns:p14="http://schemas.microsoft.com/office/powerpoint/2010/main" val="10289310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1606734" y="2419074"/>
            <a:ext cx="6235368" cy="523500"/>
          </a:xfrm>
          <a:prstGeom prst="rect">
            <a:avLst/>
          </a:prstGeom>
        </p:spPr>
        <p:txBody>
          <a:bodyPr spcFirstLastPara="1" wrap="square" lIns="91425" tIns="91425" rIns="91425" bIns="91425" anchor="ctr" anchorCtr="0">
            <a:noAutofit/>
          </a:bodyPr>
          <a:lstStyle/>
          <a:p>
            <a:r>
              <a:rPr lang="es-BO" dirty="0" smtClean="0"/>
              <a:t>	</a:t>
            </a:r>
            <a:r>
              <a:rPr lang="es-ES_tradnl" sz="2800" dirty="0"/>
              <a:t>El Viceministerio de Educación Alternativa y Especial ha ido </a:t>
            </a:r>
            <a:r>
              <a:rPr lang="es-ES_tradnl" sz="2800" b="1" dirty="0"/>
              <a:t>construyendo identidad</a:t>
            </a:r>
            <a:r>
              <a:rPr lang="es-ES_tradnl" sz="2800" dirty="0"/>
              <a:t> </a:t>
            </a:r>
            <a:r>
              <a:rPr lang="es-ES_tradnl" sz="2800" b="1" dirty="0"/>
              <a:t>y concepción propia</a:t>
            </a:r>
            <a:r>
              <a:rPr lang="es-ES_tradnl" sz="2800" dirty="0"/>
              <a:t> con enfoque de </a:t>
            </a:r>
            <a:r>
              <a:rPr lang="es-ES_tradnl" sz="2800" b="1" dirty="0"/>
              <a:t>inclusión</a:t>
            </a:r>
            <a:r>
              <a:rPr lang="es-ES_tradnl" sz="2800" dirty="0"/>
              <a:t>. </a:t>
            </a:r>
            <a:endParaRPr lang="es-ES_tradnl" sz="2400" dirty="0"/>
          </a:p>
          <a:p>
            <a:endParaRPr lang="es-ES_tradnl" sz="24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spTree>
    <p:extLst>
      <p:ext uri="{BB962C8B-B14F-4D97-AF65-F5344CB8AC3E}">
        <p14:creationId xmlns:p14="http://schemas.microsoft.com/office/powerpoint/2010/main" val="36263063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1071221" y="2419074"/>
            <a:ext cx="7498523" cy="523500"/>
          </a:xfrm>
          <a:prstGeom prst="rect">
            <a:avLst/>
          </a:prstGeom>
        </p:spPr>
        <p:txBody>
          <a:bodyPr spcFirstLastPara="1" wrap="square" lIns="91425" tIns="91425" rIns="91425" bIns="91425" anchor="ctr" anchorCtr="0">
            <a:noAutofit/>
          </a:bodyPr>
          <a:lstStyle/>
          <a:p>
            <a:r>
              <a:rPr lang="es-ES_tradnl" sz="2400" dirty="0" smtClean="0"/>
              <a:t>La </a:t>
            </a:r>
            <a:r>
              <a:rPr lang="es-ES_tradnl" sz="2400" dirty="0"/>
              <a:t>Ley </a:t>
            </a:r>
            <a:r>
              <a:rPr lang="es-ES_tradnl" sz="2400" dirty="0" smtClean="0"/>
              <a:t>de </a:t>
            </a:r>
            <a:r>
              <a:rPr lang="es-ES_tradnl" sz="2400" dirty="0"/>
              <a:t>Educación No. 070 establece como población a atender por el Subsistema de Educación Alternativa y Especial a:</a:t>
            </a:r>
          </a:p>
          <a:p>
            <a:r>
              <a:rPr lang="es-ES_tradnl" sz="2400" dirty="0"/>
              <a:t> </a:t>
            </a:r>
          </a:p>
          <a:p>
            <a:pPr lvl="0"/>
            <a:r>
              <a:rPr lang="es-ES_tradnl" sz="2400" dirty="0"/>
              <a:t>los/as mayores de 15 años</a:t>
            </a:r>
          </a:p>
          <a:p>
            <a:pPr lvl="0"/>
            <a:r>
              <a:rPr lang="es-ES_tradnl" sz="2400" dirty="0"/>
              <a:t>las comunidades, pueblos y organizaciones  sociales</a:t>
            </a:r>
          </a:p>
          <a:p>
            <a:pPr lvl="0"/>
            <a:r>
              <a:rPr lang="es-ES_tradnl" sz="2400" dirty="0"/>
              <a:t>a toda la diversidad de sujetos </a:t>
            </a:r>
          </a:p>
          <a:p>
            <a:endParaRPr lang="es-ES_tradnl" sz="24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spTree>
    <p:extLst>
      <p:ext uri="{BB962C8B-B14F-4D97-AF65-F5344CB8AC3E}">
        <p14:creationId xmlns:p14="http://schemas.microsoft.com/office/powerpoint/2010/main" val="25537888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1181652" y="2419074"/>
            <a:ext cx="7067826" cy="523500"/>
          </a:xfrm>
          <a:prstGeom prst="rect">
            <a:avLst/>
          </a:prstGeom>
        </p:spPr>
        <p:txBody>
          <a:bodyPr spcFirstLastPara="1" wrap="square" lIns="91425" tIns="91425" rIns="91425" bIns="91425" anchor="ctr" anchorCtr="0">
            <a:noAutofit/>
          </a:bodyPr>
          <a:lstStyle/>
          <a:p>
            <a:r>
              <a:rPr lang="es-ES_tradnl" sz="2400" dirty="0"/>
              <a:t>La Educación Alternativa brinda igualdad de oportunidades a personas jóvenes y adultas que no hayan podido acceder a la educación regular, que no hayan terminado o que han concluido la educación regular y quieren proseguir sus estudios</a:t>
            </a:r>
            <a:r>
              <a:rPr lang="es-ES_tradnl" sz="2400" dirty="0" smtClean="0"/>
              <a:t>.</a:t>
            </a:r>
            <a:endParaRPr lang="es-ES_tradnl" sz="24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spTree>
    <p:extLst>
      <p:ext uri="{BB962C8B-B14F-4D97-AF65-F5344CB8AC3E}">
        <p14:creationId xmlns:p14="http://schemas.microsoft.com/office/powerpoint/2010/main" val="25537888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1004957" y="2419074"/>
            <a:ext cx="7620000" cy="523500"/>
          </a:xfrm>
          <a:prstGeom prst="rect">
            <a:avLst/>
          </a:prstGeom>
        </p:spPr>
        <p:txBody>
          <a:bodyPr spcFirstLastPara="1" wrap="square" lIns="91425" tIns="91425" rIns="91425" bIns="91425" anchor="ctr" anchorCtr="0">
            <a:noAutofit/>
          </a:bodyPr>
          <a:lstStyle/>
          <a:p>
            <a:r>
              <a:rPr lang="es-ES_tradnl" sz="2800" dirty="0"/>
              <a:t>Este año </a:t>
            </a:r>
            <a:r>
              <a:rPr lang="es-ES_tradnl" sz="2800" dirty="0" smtClean="0"/>
              <a:t>2023 se </a:t>
            </a:r>
            <a:r>
              <a:rPr lang="es-ES_tradnl" sz="2800" dirty="0"/>
              <a:t>ha puesto en marcha una </a:t>
            </a:r>
            <a:r>
              <a:rPr lang="es-ES_tradnl" sz="2800" b="1" dirty="0"/>
              <a:t>malla</a:t>
            </a:r>
            <a:r>
              <a:rPr lang="es-ES_tradnl" sz="2800" dirty="0"/>
              <a:t> </a:t>
            </a:r>
            <a:r>
              <a:rPr lang="es-ES_tradnl" sz="2800" b="1" dirty="0"/>
              <a:t>curricular propia y unificada</a:t>
            </a:r>
            <a:r>
              <a:rPr lang="es-ES_tradnl" sz="2800" dirty="0"/>
              <a:t>, con lineamientos, planes y programas en todos los ámbitos y áreas de Educación Alternativa y </a:t>
            </a:r>
            <a:r>
              <a:rPr lang="es-ES_tradnl" sz="2800" dirty="0" smtClean="0"/>
              <a:t>Especial</a:t>
            </a:r>
            <a:endParaRPr lang="es-ES_tradnl" sz="28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spTree>
    <p:extLst>
      <p:ext uri="{BB962C8B-B14F-4D97-AF65-F5344CB8AC3E}">
        <p14:creationId xmlns:p14="http://schemas.microsoft.com/office/powerpoint/2010/main" val="25537888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subTitle" idx="1"/>
          </p:nvPr>
        </p:nvSpPr>
        <p:spPr>
          <a:xfrm>
            <a:off x="1004957" y="2419074"/>
            <a:ext cx="7454347" cy="523500"/>
          </a:xfrm>
          <a:prstGeom prst="rect">
            <a:avLst/>
          </a:prstGeom>
        </p:spPr>
        <p:txBody>
          <a:bodyPr spcFirstLastPara="1" wrap="square" lIns="91425" tIns="91425" rIns="91425" bIns="91425" anchor="ctr" anchorCtr="0">
            <a:noAutofit/>
          </a:bodyPr>
          <a:lstStyle/>
          <a:p>
            <a:r>
              <a:rPr lang="es-ES" sz="2400" dirty="0"/>
              <a:t>La </a:t>
            </a:r>
            <a:r>
              <a:rPr lang="es-ES" sz="2400" b="1" dirty="0"/>
              <a:t>actualización curricular </a:t>
            </a:r>
            <a:r>
              <a:rPr lang="es-ES" sz="2400" dirty="0"/>
              <a:t>ha tenido la participación, mediante talleres, seminarios y reuniones, de maestras y maestros, padres y madres de familia, estudiantes, organizaciones sociales, instituciones públicas y no gubernamentales y toda la comunidad en general</a:t>
            </a:r>
            <a:r>
              <a:rPr lang="es-ES_tradnl" sz="2400" dirty="0"/>
              <a:t> </a:t>
            </a:r>
            <a:endParaRPr lang="es-ES_tradnl" sz="4000" dirty="0"/>
          </a:p>
        </p:txBody>
      </p:sp>
      <p:sp>
        <p:nvSpPr>
          <p:cNvPr id="6" name="Rectángulo 5"/>
          <p:cNvSpPr/>
          <p:nvPr/>
        </p:nvSpPr>
        <p:spPr>
          <a:xfrm>
            <a:off x="0" y="0"/>
            <a:ext cx="91436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7" name="Rectángulo 6"/>
          <p:cNvSpPr/>
          <p:nvPr/>
        </p:nvSpPr>
        <p:spPr>
          <a:xfrm>
            <a:off x="8229637" y="0"/>
            <a:ext cx="914363" cy="9144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8" name="Rectángulo 7"/>
          <p:cNvSpPr/>
          <p:nvPr/>
        </p:nvSpPr>
        <p:spPr>
          <a:xfrm>
            <a:off x="-1" y="914401"/>
            <a:ext cx="914363" cy="33185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9" name="Rectángulo 8"/>
          <p:cNvSpPr/>
          <p:nvPr/>
        </p:nvSpPr>
        <p:spPr>
          <a:xfrm>
            <a:off x="917454" y="4232953"/>
            <a:ext cx="7312183" cy="91440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FFC000"/>
              </a:solidFill>
            </a:endParaRPr>
          </a:p>
        </p:txBody>
      </p:sp>
      <p:sp>
        <p:nvSpPr>
          <p:cNvPr id="10" name="Google Shape;316;p34"/>
          <p:cNvSpPr txBox="1">
            <a:spLocks/>
          </p:cNvSpPr>
          <p:nvPr/>
        </p:nvSpPr>
        <p:spPr>
          <a:xfrm>
            <a:off x="4506383" y="858721"/>
            <a:ext cx="801385" cy="58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3F3F3"/>
              </a:buClr>
              <a:buSzPts val="2400"/>
              <a:buFont typeface="Lexend Exa"/>
              <a:buNone/>
              <a:defRPr sz="3600" b="1" i="0" u="none" strike="noStrike" cap="none">
                <a:solidFill>
                  <a:schemeClr val="dk1"/>
                </a:solidFill>
                <a:latin typeface="Lexend Exa"/>
                <a:ea typeface="Lexend Exa"/>
                <a:cs typeface="Lexend Exa"/>
                <a:sym typeface="Lexend Exa"/>
              </a:defRPr>
            </a:lvl1pPr>
            <a:lvl2pPr marR="0" lvl="1"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2pPr>
            <a:lvl3pPr marR="0" lvl="2"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3pPr>
            <a:lvl4pPr marR="0" lvl="3"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4pPr>
            <a:lvl5pPr marR="0" lvl="4"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5pPr>
            <a:lvl6pPr marR="0" lvl="5"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6pPr>
            <a:lvl7pPr marR="0" lvl="6"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7pPr>
            <a:lvl8pPr marR="0" lvl="7"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8pPr>
            <a:lvl9pPr marR="0" lvl="8" algn="l" rtl="0">
              <a:lnSpc>
                <a:spcPct val="100000"/>
              </a:lnSpc>
              <a:spcBef>
                <a:spcPts val="0"/>
              </a:spcBef>
              <a:spcAft>
                <a:spcPts val="0"/>
              </a:spcAft>
              <a:buClr>
                <a:srgbClr val="F3F3F3"/>
              </a:buClr>
              <a:buSzPts val="2400"/>
              <a:buFont typeface="Arial"/>
              <a:buNone/>
              <a:defRPr sz="2400" b="0" i="0" u="none" strike="noStrike" cap="none">
                <a:solidFill>
                  <a:srgbClr val="F3F3F3"/>
                </a:solidFill>
                <a:latin typeface="Arial"/>
                <a:ea typeface="Arial"/>
                <a:cs typeface="Arial"/>
                <a:sym typeface="Arial"/>
              </a:defRPr>
            </a:lvl9pPr>
          </a:lstStyle>
          <a:p>
            <a:endParaRPr lang="es-BO" sz="4800" dirty="0">
              <a:solidFill>
                <a:srgbClr val="203864"/>
              </a:solidFill>
              <a:latin typeface="GROBOLD" panose="02000603030000020004" pitchFamily="2" charset="0"/>
            </a:endParaRPr>
          </a:p>
        </p:txBody>
      </p:sp>
    </p:spTree>
    <p:extLst>
      <p:ext uri="{BB962C8B-B14F-4D97-AF65-F5344CB8AC3E}">
        <p14:creationId xmlns:p14="http://schemas.microsoft.com/office/powerpoint/2010/main" val="255378885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rofessional Business Plan by Slidesgo">
  <a:themeElements>
    <a:clrScheme name="Simple Light">
      <a:dk1>
        <a:srgbClr val="000000"/>
      </a:dk1>
      <a:lt1>
        <a:srgbClr val="FFFFFF"/>
      </a:lt1>
      <a:dk2>
        <a:srgbClr val="CE4646"/>
      </a:dk2>
      <a:lt2>
        <a:srgbClr val="2D4070"/>
      </a:lt2>
      <a:accent1>
        <a:srgbClr val="F3D76A"/>
      </a:accent1>
      <a:accent2>
        <a:srgbClr val="FFFFFF"/>
      </a:accent2>
      <a:accent3>
        <a:srgbClr val="CE4646"/>
      </a:accent3>
      <a:accent4>
        <a:srgbClr val="2D4070"/>
      </a:accent4>
      <a:accent5>
        <a:srgbClr val="F3D76A"/>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ofessional Business Plan by Slidesgo">
  <a:themeElements>
    <a:clrScheme name="Simple Light">
      <a:dk1>
        <a:srgbClr val="000000"/>
      </a:dk1>
      <a:lt1>
        <a:srgbClr val="FFFFFF"/>
      </a:lt1>
      <a:dk2>
        <a:srgbClr val="CE4646"/>
      </a:dk2>
      <a:lt2>
        <a:srgbClr val="2D4070"/>
      </a:lt2>
      <a:accent1>
        <a:srgbClr val="F3D76A"/>
      </a:accent1>
      <a:accent2>
        <a:srgbClr val="FFFFFF"/>
      </a:accent2>
      <a:accent3>
        <a:srgbClr val="CE4646"/>
      </a:accent3>
      <a:accent4>
        <a:srgbClr val="2D4070"/>
      </a:accent4>
      <a:accent5>
        <a:srgbClr val="F3D76A"/>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3178</TotalTime>
  <Words>619</Words>
  <Application>Microsoft Macintosh PowerPoint</Application>
  <PresentationFormat>Presentación en pantalla (16:9)</PresentationFormat>
  <Paragraphs>53</Paragraphs>
  <Slides>31</Slides>
  <Notes>31</Notes>
  <HiddenSlides>0</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31</vt:i4>
      </vt:variant>
    </vt:vector>
  </HeadingPairs>
  <TitlesOfParts>
    <vt:vector size="45" baseType="lpstr">
      <vt:lpstr>GROBOLD</vt:lpstr>
      <vt:lpstr>Komika Axis</vt:lpstr>
      <vt:lpstr>Bebas Neue</vt:lpstr>
      <vt:lpstr>Josefin Slab</vt:lpstr>
      <vt:lpstr>Arimo</vt:lpstr>
      <vt:lpstr>Pacifico</vt:lpstr>
      <vt:lpstr>Days One</vt:lpstr>
      <vt:lpstr>Lexend Exa</vt:lpstr>
      <vt:lpstr>Roboto</vt:lpstr>
      <vt:lpstr>Caladea</vt:lpstr>
      <vt:lpstr>PT Sans</vt:lpstr>
      <vt:lpstr>Jost</vt:lpstr>
      <vt:lpstr>Professional Business Plan by Slidesgo</vt:lpstr>
      <vt:lpstr>1_Professional Business Plan by Slidesgo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Centro de Educación Alternativa Don Bosco “D”</dc:title>
  <dc:creator>PCCEA13</dc:creator>
  <cp:lastModifiedBy>Alvaro CM</cp:lastModifiedBy>
  <cp:revision>113</cp:revision>
  <dcterms:modified xsi:type="dcterms:W3CDTF">2023-09-01T23:10:30Z</dcterms:modified>
</cp:coreProperties>
</file>